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" name="Shape 1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j-lt"/>
        <a:ea typeface="+mj-ea"/>
        <a:cs typeface="+mj-cs"/>
        <a:sym typeface="Calibri"/>
      </a:defRPr>
    </a:lvl1pPr>
    <a:lvl2pPr indent="228600" defTabSz="457200" latinLnBrk="0">
      <a:defRPr sz="1200">
        <a:latin typeface="+mj-lt"/>
        <a:ea typeface="+mj-ea"/>
        <a:cs typeface="+mj-cs"/>
        <a:sym typeface="Calibri"/>
      </a:defRPr>
    </a:lvl2pPr>
    <a:lvl3pPr indent="457200" defTabSz="457200" latinLnBrk="0">
      <a:defRPr sz="1200">
        <a:latin typeface="+mj-lt"/>
        <a:ea typeface="+mj-ea"/>
        <a:cs typeface="+mj-cs"/>
        <a:sym typeface="Calibri"/>
      </a:defRPr>
    </a:lvl3pPr>
    <a:lvl4pPr indent="685800" defTabSz="457200" latinLnBrk="0">
      <a:defRPr sz="1200">
        <a:latin typeface="+mj-lt"/>
        <a:ea typeface="+mj-ea"/>
        <a:cs typeface="+mj-cs"/>
        <a:sym typeface="Calibri"/>
      </a:defRPr>
    </a:lvl4pPr>
    <a:lvl5pPr indent="914400" defTabSz="457200" latinLnBrk="0">
      <a:defRPr sz="1200">
        <a:latin typeface="+mj-lt"/>
        <a:ea typeface="+mj-ea"/>
        <a:cs typeface="+mj-cs"/>
        <a:sym typeface="Calibri"/>
      </a:defRPr>
    </a:lvl5pPr>
    <a:lvl6pPr indent="1143000" defTabSz="457200" latinLnBrk="0">
      <a:defRPr sz="1200">
        <a:latin typeface="+mj-lt"/>
        <a:ea typeface="+mj-ea"/>
        <a:cs typeface="+mj-cs"/>
        <a:sym typeface="Calibri"/>
      </a:defRPr>
    </a:lvl6pPr>
    <a:lvl7pPr indent="1371600" defTabSz="457200" latinLnBrk="0">
      <a:defRPr sz="1200">
        <a:latin typeface="+mj-lt"/>
        <a:ea typeface="+mj-ea"/>
        <a:cs typeface="+mj-cs"/>
        <a:sym typeface="Calibri"/>
      </a:defRPr>
    </a:lvl7pPr>
    <a:lvl8pPr indent="1600200" defTabSz="457200" latinLnBrk="0">
      <a:defRPr sz="1200">
        <a:latin typeface="+mj-lt"/>
        <a:ea typeface="+mj-ea"/>
        <a:cs typeface="+mj-cs"/>
        <a:sym typeface="Calibri"/>
      </a:defRPr>
    </a:lvl8pPr>
    <a:lvl9pPr indent="1828800" defTabSz="4572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e du titre"/>
          <p:cNvSpPr txBox="1"/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06" tIns="45706" rIns="45706" bIns="45706" anchor="ctr"/>
          <a:lstStyle/>
          <a:p>
            <a:pPr/>
            <a:r>
              <a:t>Texte du titre</a:t>
            </a:r>
          </a:p>
        </p:txBody>
      </p:sp>
      <p:sp>
        <p:nvSpPr>
          <p:cNvPr id="3" name="Texte niveau 1…"/>
          <p:cNvSpPr txBox="1"/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06" tIns="45706" rIns="45706" bIns="45706"/>
          <a:lstStyle/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Numéro de diapositive"/>
          <p:cNvSpPr txBox="1"/>
          <p:nvPr>
            <p:ph type="sldNum" sz="quarter" idx="2"/>
          </p:nvPr>
        </p:nvSpPr>
        <p:spPr>
          <a:xfrm>
            <a:off x="8428204" y="6413980"/>
            <a:ext cx="258596" cy="248278"/>
          </a:xfrm>
          <a:prstGeom prst="rect">
            <a:avLst/>
          </a:prstGeom>
          <a:ln w="12700">
            <a:miter lim="400000"/>
          </a:ln>
        </p:spPr>
        <p:txBody>
          <a:bodyPr wrap="none" lIns="45706" tIns="45706" rIns="45706" bIns="45706" anchor="ctr">
            <a:spAutoFit/>
          </a:bodyPr>
          <a:lstStyle>
            <a:lvl1pPr algn="r" defTabSz="455612"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  <p:transition xmlns:p14="http://schemas.microsoft.com/office/powerpoint/2010/main" spd="med" advClick="1"/>
  <p:txStyles>
    <p:titleStyle>
      <a:lvl1pPr marL="0" marR="0" indent="0" algn="ctr" defTabSz="4556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4556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4556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4556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4556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457200" algn="ctr" defTabSz="4556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914400" algn="ctr" defTabSz="4556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1371600" algn="ctr" defTabSz="4556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1828800" algn="ctr" defTabSz="4556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341312" marR="0" indent="-341312" algn="l" defTabSz="455612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1036990" marR="0" indent="-581377" algn="l" defTabSz="455612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454679" marR="0" indent="-541866" algn="l" defTabSz="455612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2021945" marR="0" indent="-651933" algn="l" defTabSz="455612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476323" marR="0" indent="-649111" algn="l" defTabSz="455612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933523" marR="0" indent="-649111" algn="l" defTabSz="455612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390723" marR="0" indent="-649111" algn="l" defTabSz="455612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847923" marR="0" indent="-649111" algn="l" defTabSz="455612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305123" marR="0" indent="-649111" algn="l" defTabSz="455612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4556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556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556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556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556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4556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4556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4556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4556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.jpeg"/><Relationship Id="rId4" Type="http://schemas.openxmlformats.org/officeDocument/2006/relationships/image" Target="../media/image2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5.png"/><Relationship Id="rId12" Type="http://schemas.openxmlformats.org/officeDocument/2006/relationships/image" Target="../media/image1.jpeg"/><Relationship Id="rId13" Type="http://schemas.openxmlformats.org/officeDocument/2006/relationships/image" Target="../media/image2.jpe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Relationship Id="rId3" Type="http://schemas.openxmlformats.org/officeDocument/2006/relationships/image" Target="../media/image3.jpeg"/><Relationship Id="rId4" Type="http://schemas.openxmlformats.org/officeDocument/2006/relationships/image" Target="../media/image3.png"/><Relationship Id="rId5" Type="http://schemas.openxmlformats.org/officeDocument/2006/relationships/image" Target="../media/image2.png"/><Relationship Id="rId6" Type="http://schemas.openxmlformats.org/officeDocument/2006/relationships/image" Target="../media/image4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4.png"/><Relationship Id="rId14" Type="http://schemas.openxmlformats.org/officeDocument/2006/relationships/image" Target="../media/image16.png"/><Relationship Id="rId15" Type="http://schemas.openxmlformats.org/officeDocument/2006/relationships/image" Target="../media/image4.jpeg"/><Relationship Id="rId16" Type="http://schemas.openxmlformats.org/officeDocument/2006/relationships/image" Target="../media/image5.jpeg"/><Relationship Id="rId17" Type="http://schemas.openxmlformats.org/officeDocument/2006/relationships/image" Target="../media/image6.jpeg"/><Relationship Id="rId18" Type="http://schemas.openxmlformats.org/officeDocument/2006/relationships/image" Target="../media/image2.jpeg"/><Relationship Id="rId19" Type="http://schemas.openxmlformats.org/officeDocument/2006/relationships/image" Target="../media/image5.png"/><Relationship Id="rId20" Type="http://schemas.openxmlformats.org/officeDocument/2006/relationships/image" Target="../media/image1.jpeg"/><Relationship Id="rId21" Type="http://schemas.openxmlformats.org/officeDocument/2006/relationships/image" Target="../media/image13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Relationship Id="rId3" Type="http://schemas.openxmlformats.org/officeDocument/2006/relationships/image" Target="../media/image3.jpeg"/><Relationship Id="rId4" Type="http://schemas.openxmlformats.org/officeDocument/2006/relationships/image" Target="../media/image3.png"/><Relationship Id="rId5" Type="http://schemas.openxmlformats.org/officeDocument/2006/relationships/image" Target="../media/image2.png"/><Relationship Id="rId6" Type="http://schemas.openxmlformats.org/officeDocument/2006/relationships/image" Target="../media/image4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4.png"/><Relationship Id="rId14" Type="http://schemas.openxmlformats.org/officeDocument/2006/relationships/image" Target="../media/image16.png"/><Relationship Id="rId15" Type="http://schemas.openxmlformats.org/officeDocument/2006/relationships/image" Target="../media/image4.jpeg"/><Relationship Id="rId16" Type="http://schemas.openxmlformats.org/officeDocument/2006/relationships/image" Target="../media/image5.jpeg"/><Relationship Id="rId17" Type="http://schemas.openxmlformats.org/officeDocument/2006/relationships/image" Target="../media/image6.jpeg"/><Relationship Id="rId18" Type="http://schemas.openxmlformats.org/officeDocument/2006/relationships/image" Target="../media/image2.jpeg"/><Relationship Id="rId19" Type="http://schemas.openxmlformats.org/officeDocument/2006/relationships/image" Target="../media/image5.png"/><Relationship Id="rId20" Type="http://schemas.openxmlformats.org/officeDocument/2006/relationships/image" Target="../media/image1.jpeg"/><Relationship Id="rId21" Type="http://schemas.openxmlformats.org/officeDocument/2006/relationships/image" Target="../media/image13.png"/><Relationship Id="rId22" Type="http://schemas.openxmlformats.org/officeDocument/2006/relationships/image" Target="../media/image7.jpeg"/><Relationship Id="rId23" Type="http://schemas.openxmlformats.org/officeDocument/2006/relationships/image" Target="../media/image8.jpeg"/><Relationship Id="rId24" Type="http://schemas.openxmlformats.org/officeDocument/2006/relationships/image" Target="../media/image9.jpeg"/><Relationship Id="rId25" Type="http://schemas.openxmlformats.org/officeDocument/2006/relationships/image" Target="../media/image17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Relationship Id="rId3" Type="http://schemas.openxmlformats.org/officeDocument/2006/relationships/image" Target="../media/image3.jpeg"/><Relationship Id="rId4" Type="http://schemas.openxmlformats.org/officeDocument/2006/relationships/image" Target="../media/image3.png"/><Relationship Id="rId5" Type="http://schemas.openxmlformats.org/officeDocument/2006/relationships/image" Target="../media/image2.png"/><Relationship Id="rId6" Type="http://schemas.openxmlformats.org/officeDocument/2006/relationships/image" Target="../media/image4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4.png"/><Relationship Id="rId14" Type="http://schemas.openxmlformats.org/officeDocument/2006/relationships/image" Target="../media/image17.png"/><Relationship Id="rId15" Type="http://schemas.openxmlformats.org/officeDocument/2006/relationships/image" Target="../media/image16.png"/><Relationship Id="rId16" Type="http://schemas.openxmlformats.org/officeDocument/2006/relationships/image" Target="../media/image4.jpeg"/><Relationship Id="rId17" Type="http://schemas.openxmlformats.org/officeDocument/2006/relationships/image" Target="../media/image5.jpeg"/><Relationship Id="rId18" Type="http://schemas.openxmlformats.org/officeDocument/2006/relationships/image" Target="../media/image9.jpeg"/><Relationship Id="rId19" Type="http://schemas.openxmlformats.org/officeDocument/2006/relationships/image" Target="../media/image11.jpeg"/><Relationship Id="rId20" Type="http://schemas.openxmlformats.org/officeDocument/2006/relationships/image" Target="../media/image6.jpeg"/><Relationship Id="rId21" Type="http://schemas.openxmlformats.org/officeDocument/2006/relationships/image" Target="../media/image8.jpeg"/><Relationship Id="rId22" Type="http://schemas.openxmlformats.org/officeDocument/2006/relationships/image" Target="../media/image12.jpeg"/><Relationship Id="rId23" Type="http://schemas.openxmlformats.org/officeDocument/2006/relationships/image" Target="../media/image7.jpeg"/><Relationship Id="rId24" Type="http://schemas.openxmlformats.org/officeDocument/2006/relationships/image" Target="../media/image13.jpeg"/><Relationship Id="rId25" Type="http://schemas.openxmlformats.org/officeDocument/2006/relationships/image" Target="../media/image2.jpeg"/><Relationship Id="rId26" Type="http://schemas.openxmlformats.org/officeDocument/2006/relationships/image" Target="../media/image5.png"/><Relationship Id="rId27" Type="http://schemas.openxmlformats.org/officeDocument/2006/relationships/image" Target="../media/image1.jpeg"/><Relationship Id="rId28" Type="http://schemas.openxmlformats.org/officeDocument/2006/relationships/image" Target="../media/image13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4.png"/><Relationship Id="rId6" Type="http://schemas.openxmlformats.org/officeDocument/2006/relationships/image" Target="../media/image3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1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1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1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1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1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5.png"/><Relationship Id="rId9" Type="http://schemas.openxmlformats.org/officeDocument/2006/relationships/image" Target="../media/image1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5.png"/><Relationship Id="rId9" Type="http://schemas.openxmlformats.org/officeDocument/2006/relationships/image" Target="../media/image1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5.png"/><Relationship Id="rId12" Type="http://schemas.openxmlformats.org/officeDocument/2006/relationships/image" Target="../media/image1.jpeg"/><Relationship Id="rId13" Type="http://schemas.openxmlformats.org/officeDocument/2006/relationships/image" Target="../media/image2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87450" y="-506413"/>
            <a:ext cx="7242175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Avec qui allez-vous faire équipe… pour payer vos produits moins chers?"/>
          <p:cNvSpPr txBox="1"/>
          <p:nvPr/>
        </p:nvSpPr>
        <p:spPr>
          <a:xfrm>
            <a:off x="128587" y="473075"/>
            <a:ext cx="8885238" cy="11081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914400">
              <a:defRPr sz="3600"/>
            </a:lvl1pPr>
          </a:lstStyle>
          <a:p>
            <a:pPr/>
            <a:r>
              <a:t>Avec qui allez-vous faire équipe… pour payer vos produits moins chers?</a:t>
            </a:r>
          </a:p>
        </p:txBody>
      </p:sp>
      <p:pic>
        <p:nvPicPr>
          <p:cNvPr id="22" name="image.jpeg" descr="image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8312" y="2997200"/>
            <a:ext cx="1241426" cy="723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" name="image.png" descr="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593012" y="3087687"/>
            <a:ext cx="1128713" cy="5429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0337" y="65087"/>
            <a:ext cx="1357313" cy="766763"/>
          </a:xfrm>
          <a:prstGeom prst="rect">
            <a:avLst/>
          </a:prstGeom>
          <a:ln w="12700">
            <a:miter lim="400000"/>
          </a:ln>
        </p:spPr>
      </p:pic>
      <p:pic>
        <p:nvPicPr>
          <p:cNvPr id="227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721350" y="157162"/>
            <a:ext cx="1211263" cy="5810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8" name="image.png" descr="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874000" y="127000"/>
            <a:ext cx="1065213" cy="642938"/>
          </a:xfrm>
          <a:prstGeom prst="rect">
            <a:avLst/>
          </a:prstGeom>
          <a:ln w="12700">
            <a:miter lim="400000"/>
          </a:ln>
        </p:spPr>
      </p:pic>
      <p:sp>
        <p:nvSpPr>
          <p:cNvPr id="229" name="Ovale"/>
          <p:cNvSpPr/>
          <p:nvPr/>
        </p:nvSpPr>
        <p:spPr>
          <a:xfrm>
            <a:off x="4083050" y="893762"/>
            <a:ext cx="885825" cy="823913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38100" dist="23000" dir="5400000">
              <a:srgbClr val="000000">
                <a:alpha val="34997"/>
              </a:srgbClr>
            </a:outerShdw>
          </a:effectLst>
        </p:spPr>
        <p:txBody>
          <a:bodyPr lIns="45719" rIns="45719" anchor="ctr"/>
          <a:lstStyle/>
          <a:p>
            <a:pPr defTabSz="914400"/>
          </a:p>
        </p:txBody>
      </p:sp>
      <p:sp>
        <p:nvSpPr>
          <p:cNvPr id="230" name="*"/>
          <p:cNvSpPr txBox="1"/>
          <p:nvPr/>
        </p:nvSpPr>
        <p:spPr>
          <a:xfrm>
            <a:off x="4047331" y="815697"/>
            <a:ext cx="776288" cy="19230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914400">
              <a:defRPr sz="14400"/>
            </a:lvl1pPr>
          </a:lstStyle>
          <a:p>
            <a:pPr/>
            <a:r>
              <a:t>*</a:t>
            </a:r>
          </a:p>
        </p:txBody>
      </p:sp>
      <p:sp>
        <p:nvSpPr>
          <p:cNvPr id="231" name="Vous"/>
          <p:cNvSpPr txBox="1"/>
          <p:nvPr/>
        </p:nvSpPr>
        <p:spPr>
          <a:xfrm>
            <a:off x="3386137" y="1219200"/>
            <a:ext cx="554309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914400"/>
          </a:lstStyle>
          <a:p>
            <a:pPr/>
            <a:r>
              <a:t>Vous</a:t>
            </a:r>
          </a:p>
        </p:txBody>
      </p:sp>
      <p:sp>
        <p:nvSpPr>
          <p:cNvPr id="232" name="Ligne"/>
          <p:cNvSpPr/>
          <p:nvPr/>
        </p:nvSpPr>
        <p:spPr>
          <a:xfrm>
            <a:off x="1776412" y="1951037"/>
            <a:ext cx="6324601" cy="19051"/>
          </a:xfrm>
          <a:prstGeom prst="line">
            <a:avLst/>
          </a:prstGeom>
          <a:ln w="25400">
            <a:solidFill>
              <a:schemeClr val="accent1"/>
            </a:solidFill>
          </a:ln>
          <a:effectLst>
            <a:outerShdw sx="100000" sy="100000" kx="0" ky="0" algn="b" rotWithShape="0" blurRad="38100" dist="20000" dir="5400000">
              <a:srgbClr val="000000">
                <a:alpha val="37998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pic>
        <p:nvPicPr>
          <p:cNvPr id="233" name="image.png" descr="imag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114550" y="2092325"/>
            <a:ext cx="1147763" cy="9239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34" name="image.png" descr="image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911600" y="2141537"/>
            <a:ext cx="1443038" cy="890588"/>
          </a:xfrm>
          <a:prstGeom prst="rect">
            <a:avLst/>
          </a:prstGeom>
          <a:ln w="12700">
            <a:miter lim="400000"/>
          </a:ln>
        </p:spPr>
      </p:pic>
      <p:pic>
        <p:nvPicPr>
          <p:cNvPr id="235" name="image.png" descr="image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797550" y="2100262"/>
            <a:ext cx="1354138" cy="93186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38" name="Grouper"/>
          <p:cNvGrpSpPr/>
          <p:nvPr/>
        </p:nvGrpSpPr>
        <p:grpSpPr>
          <a:xfrm>
            <a:off x="2144712" y="2112962"/>
            <a:ext cx="436563" cy="388938"/>
            <a:chOff x="0" y="0"/>
            <a:chExt cx="436562" cy="388937"/>
          </a:xfrm>
        </p:grpSpPr>
        <p:sp>
          <p:nvSpPr>
            <p:cNvPr id="236" name="Ovale"/>
            <p:cNvSpPr/>
            <p:nvPr/>
          </p:nvSpPr>
          <p:spPr>
            <a:xfrm>
              <a:off x="0" y="0"/>
              <a:ext cx="436563" cy="388938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8EFA00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4997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1400"/>
              </a:pPr>
            </a:p>
          </p:txBody>
        </p:sp>
        <p:sp>
          <p:nvSpPr>
            <p:cNvPr id="237" name="20"/>
            <p:cNvSpPr txBox="1"/>
            <p:nvPr/>
          </p:nvSpPr>
          <p:spPr>
            <a:xfrm>
              <a:off x="76628" y="54069"/>
              <a:ext cx="283307" cy="280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defTabSz="914400">
                <a:defRPr sz="1400"/>
              </a:lvl1pPr>
            </a:lstStyle>
            <a:p>
              <a:pPr/>
              <a:r>
                <a:t>20</a:t>
              </a:r>
            </a:p>
          </p:txBody>
        </p:sp>
      </p:grpSp>
      <p:sp>
        <p:nvSpPr>
          <p:cNvPr id="239" name="Ovale"/>
          <p:cNvSpPr/>
          <p:nvPr/>
        </p:nvSpPr>
        <p:spPr>
          <a:xfrm>
            <a:off x="3956050" y="2151062"/>
            <a:ext cx="434975" cy="388938"/>
          </a:xfrm>
          <a:prstGeom prst="ellipse">
            <a:avLst/>
          </a:prstGeom>
          <a:solidFill>
            <a:srgbClr val="FFFFFF"/>
          </a:solidFill>
          <a:ln w="25400">
            <a:solidFill>
              <a:srgbClr val="FF9300"/>
            </a:solidFill>
          </a:ln>
          <a:effectLst>
            <a:outerShdw sx="100000" sy="100000" kx="0" ky="0" algn="b" rotWithShape="0" blurRad="38100" dist="23000" dir="5400000">
              <a:srgbClr val="000000">
                <a:alpha val="34997"/>
              </a:srgbClr>
            </a:outerShdw>
          </a:effectLst>
        </p:spPr>
        <p:txBody>
          <a:bodyPr lIns="45719" rIns="45719" anchor="ctr"/>
          <a:lstStyle/>
          <a:p>
            <a:pPr defTabSz="914400"/>
          </a:p>
        </p:txBody>
      </p:sp>
      <p:grpSp>
        <p:nvGrpSpPr>
          <p:cNvPr id="242" name="Grouper"/>
          <p:cNvGrpSpPr/>
          <p:nvPr/>
        </p:nvGrpSpPr>
        <p:grpSpPr>
          <a:xfrm>
            <a:off x="6678612" y="2151062"/>
            <a:ext cx="436563" cy="388938"/>
            <a:chOff x="0" y="0"/>
            <a:chExt cx="436562" cy="388937"/>
          </a:xfrm>
        </p:grpSpPr>
        <p:sp>
          <p:nvSpPr>
            <p:cNvPr id="240" name="Ovale"/>
            <p:cNvSpPr/>
            <p:nvPr/>
          </p:nvSpPr>
          <p:spPr>
            <a:xfrm>
              <a:off x="0" y="0"/>
              <a:ext cx="436563" cy="388938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76D6FF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4997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1400"/>
              </a:pPr>
            </a:p>
          </p:txBody>
        </p:sp>
        <p:sp>
          <p:nvSpPr>
            <p:cNvPr id="241" name="20"/>
            <p:cNvSpPr txBox="1"/>
            <p:nvPr/>
          </p:nvSpPr>
          <p:spPr>
            <a:xfrm>
              <a:off x="76628" y="54069"/>
              <a:ext cx="283307" cy="280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defTabSz="914400">
                <a:defRPr sz="1400"/>
              </a:lvl1pPr>
            </a:lstStyle>
            <a:p>
              <a:pPr/>
              <a:r>
                <a:t>20</a:t>
              </a:r>
            </a:p>
          </p:txBody>
        </p:sp>
      </p:grpSp>
      <p:sp>
        <p:nvSpPr>
          <p:cNvPr id="243" name="Ligne"/>
          <p:cNvSpPr/>
          <p:nvPr/>
        </p:nvSpPr>
        <p:spPr>
          <a:xfrm flipV="1">
            <a:off x="3252787" y="1463675"/>
            <a:ext cx="841376" cy="627063"/>
          </a:xfrm>
          <a:prstGeom prst="line">
            <a:avLst/>
          </a:prstGeom>
          <a:ln w="25400">
            <a:solidFill>
              <a:srgbClr val="00F900"/>
            </a:solidFill>
          </a:ln>
          <a:effectLst>
            <a:outerShdw sx="100000" sy="100000" kx="0" ky="0" algn="b" rotWithShape="0" blurRad="38100" dist="20000" dir="5400000">
              <a:srgbClr val="000000">
                <a:alpha val="37998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244" name="Ligne"/>
          <p:cNvSpPr/>
          <p:nvPr/>
        </p:nvSpPr>
        <p:spPr>
          <a:xfrm flipV="1">
            <a:off x="4435475" y="1690687"/>
            <a:ext cx="0" cy="414338"/>
          </a:xfrm>
          <a:prstGeom prst="line">
            <a:avLst/>
          </a:prstGeom>
          <a:ln w="25400">
            <a:solidFill>
              <a:srgbClr val="FF9300"/>
            </a:solidFill>
          </a:ln>
          <a:effectLst>
            <a:outerShdw sx="100000" sy="100000" kx="0" ky="0" algn="b" rotWithShape="0" blurRad="38100" dist="20000" dir="5400000">
              <a:srgbClr val="000000">
                <a:alpha val="37998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245" name="Ligne"/>
          <p:cNvSpPr/>
          <p:nvPr/>
        </p:nvSpPr>
        <p:spPr>
          <a:xfrm flipH="1" flipV="1">
            <a:off x="4829174" y="1611312"/>
            <a:ext cx="1052514" cy="558801"/>
          </a:xfrm>
          <a:prstGeom prst="line">
            <a:avLst/>
          </a:prstGeom>
          <a:ln w="25400">
            <a:solidFill>
              <a:srgbClr val="76D6FF"/>
            </a:solidFill>
          </a:ln>
          <a:effectLst>
            <a:outerShdw sx="100000" sy="100000" kx="0" ky="0" algn="b" rotWithShape="0" blurRad="38100" dist="20000" dir="5400000">
              <a:srgbClr val="000000">
                <a:alpha val="37998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246" name="Ligne"/>
          <p:cNvSpPr/>
          <p:nvPr/>
        </p:nvSpPr>
        <p:spPr>
          <a:xfrm>
            <a:off x="1712912" y="3181350"/>
            <a:ext cx="6488113" cy="19050"/>
          </a:xfrm>
          <a:prstGeom prst="line">
            <a:avLst/>
          </a:prstGeom>
          <a:ln w="25400">
            <a:solidFill>
              <a:schemeClr val="accent1"/>
            </a:solidFill>
          </a:ln>
          <a:effectLst>
            <a:outerShdw sx="100000" sy="100000" kx="0" ky="0" algn="b" rotWithShape="0" blurRad="38100" dist="20000" dir="5400000">
              <a:srgbClr val="000000">
                <a:alpha val="37998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247" name="20"/>
          <p:cNvSpPr txBox="1"/>
          <p:nvPr/>
        </p:nvSpPr>
        <p:spPr>
          <a:xfrm>
            <a:off x="4029075" y="2211387"/>
            <a:ext cx="284371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914400">
              <a:defRPr sz="1400"/>
            </a:lvl1pPr>
          </a:lstStyle>
          <a:p>
            <a:pPr/>
            <a:r>
              <a:t>20</a:t>
            </a:r>
          </a:p>
        </p:txBody>
      </p:sp>
      <p:sp>
        <p:nvSpPr>
          <p:cNvPr id="248" name="Ligne"/>
          <p:cNvSpPr/>
          <p:nvPr/>
        </p:nvSpPr>
        <p:spPr>
          <a:xfrm flipV="1">
            <a:off x="5597525" y="3038475"/>
            <a:ext cx="334963" cy="581025"/>
          </a:xfrm>
          <a:prstGeom prst="line">
            <a:avLst/>
          </a:prstGeom>
          <a:ln w="25400">
            <a:solidFill>
              <a:srgbClr val="FF2600"/>
            </a:solidFill>
          </a:ln>
          <a:effectLst>
            <a:outerShdw sx="100000" sy="100000" kx="0" ky="0" algn="b" rotWithShape="0" blurRad="38100" dist="20000" dir="5400000">
              <a:srgbClr val="000000">
                <a:alpha val="37998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249" name="Ligne"/>
          <p:cNvSpPr/>
          <p:nvPr/>
        </p:nvSpPr>
        <p:spPr>
          <a:xfrm flipV="1">
            <a:off x="6467157" y="3038475"/>
            <a:ext cx="1" cy="314325"/>
          </a:xfrm>
          <a:prstGeom prst="line">
            <a:avLst/>
          </a:prstGeom>
          <a:ln w="25400">
            <a:solidFill>
              <a:srgbClr val="FF2600"/>
            </a:solidFill>
          </a:ln>
          <a:effectLst>
            <a:outerShdw sx="100000" sy="100000" kx="0" ky="0" algn="b" rotWithShape="0" blurRad="38100" dist="20000" dir="5400000">
              <a:srgbClr val="000000">
                <a:alpha val="37998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250" name="Ligne"/>
          <p:cNvSpPr/>
          <p:nvPr/>
        </p:nvSpPr>
        <p:spPr>
          <a:xfrm flipH="1" flipV="1">
            <a:off x="6980237" y="3021012"/>
            <a:ext cx="730251" cy="352426"/>
          </a:xfrm>
          <a:prstGeom prst="line">
            <a:avLst/>
          </a:prstGeom>
          <a:ln w="25400">
            <a:solidFill>
              <a:srgbClr val="FF2600"/>
            </a:solidFill>
          </a:ln>
          <a:effectLst>
            <a:outerShdw sx="100000" sy="100000" kx="0" ky="0" algn="b" rotWithShape="0" blurRad="38100" dist="20000" dir="5400000">
              <a:srgbClr val="000000">
                <a:alpha val="37998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pic>
        <p:nvPicPr>
          <p:cNvPr id="251" name="image.png" descr="image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4676775" y="3359150"/>
            <a:ext cx="1089025" cy="84931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54" name="Grouper"/>
          <p:cNvGrpSpPr/>
          <p:nvPr/>
        </p:nvGrpSpPr>
        <p:grpSpPr>
          <a:xfrm>
            <a:off x="4445000" y="3268662"/>
            <a:ext cx="434975" cy="388938"/>
            <a:chOff x="0" y="0"/>
            <a:chExt cx="434975" cy="388937"/>
          </a:xfrm>
        </p:grpSpPr>
        <p:sp>
          <p:nvSpPr>
            <p:cNvPr id="252" name="Ovale"/>
            <p:cNvSpPr/>
            <p:nvPr/>
          </p:nvSpPr>
          <p:spPr>
            <a:xfrm>
              <a:off x="0" y="0"/>
              <a:ext cx="434975" cy="388938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FF2600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4997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1400"/>
              </a:pPr>
            </a:p>
          </p:txBody>
        </p:sp>
        <p:sp>
          <p:nvSpPr>
            <p:cNvPr id="253" name="10"/>
            <p:cNvSpPr txBox="1"/>
            <p:nvPr/>
          </p:nvSpPr>
          <p:spPr>
            <a:xfrm>
              <a:off x="76395" y="54069"/>
              <a:ext cx="282185" cy="280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defTabSz="914400">
                <a:defRPr sz="1400"/>
              </a:lvl1pPr>
            </a:lstStyle>
            <a:p>
              <a:pPr/>
              <a:r>
                <a:t>10</a:t>
              </a:r>
            </a:p>
          </p:txBody>
        </p:sp>
      </p:grpSp>
      <p:pic>
        <p:nvPicPr>
          <p:cNvPr id="255" name="image.png" descr="image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5907087" y="3352800"/>
            <a:ext cx="1136651" cy="88106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58" name="Grouper"/>
          <p:cNvGrpSpPr/>
          <p:nvPr/>
        </p:nvGrpSpPr>
        <p:grpSpPr>
          <a:xfrm>
            <a:off x="5810250" y="3246437"/>
            <a:ext cx="436563" cy="381001"/>
            <a:chOff x="0" y="0"/>
            <a:chExt cx="436562" cy="381000"/>
          </a:xfrm>
        </p:grpSpPr>
        <p:sp>
          <p:nvSpPr>
            <p:cNvPr id="256" name="Ovale"/>
            <p:cNvSpPr/>
            <p:nvPr/>
          </p:nvSpPr>
          <p:spPr>
            <a:xfrm>
              <a:off x="0" y="0"/>
              <a:ext cx="436563" cy="381000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FF2600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4997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1400"/>
              </a:pPr>
            </a:p>
          </p:txBody>
        </p:sp>
        <p:sp>
          <p:nvSpPr>
            <p:cNvPr id="257" name="10"/>
            <p:cNvSpPr txBox="1"/>
            <p:nvPr/>
          </p:nvSpPr>
          <p:spPr>
            <a:xfrm>
              <a:off x="76628" y="50100"/>
              <a:ext cx="283307" cy="280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defTabSz="914400">
                <a:defRPr sz="1400"/>
              </a:lvl1pPr>
            </a:lstStyle>
            <a:p>
              <a:pPr/>
              <a:r>
                <a:t>10</a:t>
              </a:r>
            </a:p>
          </p:txBody>
        </p:sp>
      </p:grpSp>
      <p:pic>
        <p:nvPicPr>
          <p:cNvPr id="259" name="image.png" descr="image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7151687" y="3373437"/>
            <a:ext cx="1133476" cy="84931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62" name="Grouper"/>
          <p:cNvGrpSpPr/>
          <p:nvPr/>
        </p:nvGrpSpPr>
        <p:grpSpPr>
          <a:xfrm>
            <a:off x="7156450" y="3294062"/>
            <a:ext cx="436563" cy="381001"/>
            <a:chOff x="0" y="0"/>
            <a:chExt cx="436562" cy="381000"/>
          </a:xfrm>
        </p:grpSpPr>
        <p:sp>
          <p:nvSpPr>
            <p:cNvPr id="260" name="Ovale"/>
            <p:cNvSpPr/>
            <p:nvPr/>
          </p:nvSpPr>
          <p:spPr>
            <a:xfrm>
              <a:off x="0" y="0"/>
              <a:ext cx="436563" cy="381000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FF2600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4997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1400"/>
              </a:pPr>
            </a:p>
          </p:txBody>
        </p:sp>
        <p:sp>
          <p:nvSpPr>
            <p:cNvPr id="261" name="10"/>
            <p:cNvSpPr txBox="1"/>
            <p:nvPr/>
          </p:nvSpPr>
          <p:spPr>
            <a:xfrm>
              <a:off x="76628" y="50100"/>
              <a:ext cx="283307" cy="280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defTabSz="914400">
                <a:defRPr sz="1400"/>
              </a:lvl1pPr>
            </a:lstStyle>
            <a:p>
              <a:pPr/>
              <a:r>
                <a:t>10</a:t>
              </a:r>
            </a:p>
          </p:txBody>
        </p:sp>
      </p:grpSp>
      <p:pic>
        <p:nvPicPr>
          <p:cNvPr id="263" name="image.png" descr="image.pn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2201862" y="5864225"/>
            <a:ext cx="5111751" cy="9683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64" name="image.jpeg" descr="image.jpeg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2581275" y="26987"/>
            <a:ext cx="1241425" cy="723901"/>
          </a:xfrm>
          <a:prstGeom prst="rect">
            <a:avLst/>
          </a:prstGeom>
          <a:ln w="12700">
            <a:miter lim="400000"/>
          </a:ln>
        </p:spPr>
      </p:pic>
      <p:sp>
        <p:nvSpPr>
          <p:cNvPr id="265" name="Ligne"/>
          <p:cNvSpPr/>
          <p:nvPr/>
        </p:nvSpPr>
        <p:spPr>
          <a:xfrm flipV="1">
            <a:off x="1765300" y="4359275"/>
            <a:ext cx="6519863" cy="1588"/>
          </a:xfrm>
          <a:prstGeom prst="line">
            <a:avLst/>
          </a:prstGeom>
          <a:ln w="25400">
            <a:solidFill>
              <a:schemeClr val="accent1"/>
            </a:solidFill>
          </a:ln>
          <a:effectLst>
            <a:outerShdw sx="100000" sy="100000" kx="0" ky="0" algn="b" rotWithShape="0" blurRad="38100" dist="20000" dir="5400000">
              <a:srgbClr val="000000">
                <a:alpha val="37998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pic>
        <p:nvPicPr>
          <p:cNvPr id="266" name="Une image contenant personne, femme, mur, intérieurDescription générée automatiquement" descr="Une image contenant personne, femme, mur, intérieurDescription générée automatiquement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2259012" y="3352800"/>
            <a:ext cx="763588" cy="849313"/>
          </a:xfrm>
          <a:prstGeom prst="rect">
            <a:avLst/>
          </a:prstGeom>
          <a:ln w="12700">
            <a:miter lim="400000"/>
          </a:ln>
        </p:spPr>
      </p:pic>
      <p:sp>
        <p:nvSpPr>
          <p:cNvPr id="267" name="Ligne"/>
          <p:cNvSpPr/>
          <p:nvPr/>
        </p:nvSpPr>
        <p:spPr>
          <a:xfrm flipV="1">
            <a:off x="2638425" y="2963862"/>
            <a:ext cx="0" cy="465138"/>
          </a:xfrm>
          <a:prstGeom prst="line">
            <a:avLst/>
          </a:prstGeom>
          <a:ln w="25400">
            <a:solidFill>
              <a:srgbClr val="DD87CB"/>
            </a:solidFill>
          </a:ln>
          <a:effectLst>
            <a:outerShdw sx="100000" sy="100000" kx="0" ky="0" algn="b" rotWithShape="0" blurRad="38100" dist="20000" dir="5400000">
              <a:srgbClr val="000000">
                <a:alpha val="37998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grpSp>
        <p:nvGrpSpPr>
          <p:cNvPr id="270" name="Grouper"/>
          <p:cNvGrpSpPr/>
          <p:nvPr/>
        </p:nvGrpSpPr>
        <p:grpSpPr>
          <a:xfrm>
            <a:off x="1717675" y="3205025"/>
            <a:ext cx="436563" cy="571775"/>
            <a:chOff x="0" y="0"/>
            <a:chExt cx="436562" cy="571774"/>
          </a:xfrm>
        </p:grpSpPr>
        <p:sp>
          <p:nvSpPr>
            <p:cNvPr id="268" name="Ovale"/>
            <p:cNvSpPr/>
            <p:nvPr/>
          </p:nvSpPr>
          <p:spPr>
            <a:xfrm>
              <a:off x="0" y="79188"/>
              <a:ext cx="436563" cy="413399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DD87CB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4997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1400"/>
              </a:pPr>
            </a:p>
          </p:txBody>
        </p:sp>
        <p:sp>
          <p:nvSpPr>
            <p:cNvPr id="269" name="10"/>
            <p:cNvSpPr txBox="1"/>
            <p:nvPr/>
          </p:nvSpPr>
          <p:spPr>
            <a:xfrm>
              <a:off x="78183" y="0"/>
              <a:ext cx="280197" cy="5717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1400"/>
              </a:lvl1pPr>
            </a:lstStyle>
            <a:p>
              <a:pPr/>
              <a:r>
                <a:t>10</a:t>
              </a:r>
            </a:p>
          </p:txBody>
        </p:sp>
      </p:grpSp>
      <p:pic>
        <p:nvPicPr>
          <p:cNvPr id="271" name="image.png" descr="image.png"/>
          <p:cNvPicPr>
            <a:picLocks noChangeAspect="1"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2268537" y="4508500"/>
            <a:ext cx="625476" cy="8413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72" name="image.png" descr="image.png"/>
          <p:cNvPicPr>
            <a:picLocks noChangeAspect="1"/>
          </p:cNvPicPr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4662487" y="4510087"/>
            <a:ext cx="795338" cy="838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73" name="image.png" descr="image.png"/>
          <p:cNvPicPr>
            <a:picLocks noChangeAspect="1"/>
          </p:cNvPicPr>
          <p:nvPr/>
        </p:nvPicPr>
        <p:blipFill>
          <a:blip r:embed="rId16">
            <a:extLst/>
          </a:blip>
          <a:stretch>
            <a:fillRect/>
          </a:stretch>
        </p:blipFill>
        <p:spPr>
          <a:xfrm>
            <a:off x="6454775" y="4498975"/>
            <a:ext cx="744538" cy="8493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74" name="image.png" descr="image.png"/>
          <p:cNvPicPr>
            <a:picLocks noChangeAspect="1"/>
          </p:cNvPicPr>
          <p:nvPr/>
        </p:nvPicPr>
        <p:blipFill>
          <a:blip r:embed="rId17">
            <a:extLst/>
          </a:blip>
          <a:stretch>
            <a:fillRect/>
          </a:stretch>
        </p:blipFill>
        <p:spPr>
          <a:xfrm>
            <a:off x="7513637" y="4508500"/>
            <a:ext cx="1165226" cy="84772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77" name="Grouper"/>
          <p:cNvGrpSpPr/>
          <p:nvPr/>
        </p:nvGrpSpPr>
        <p:grpSpPr>
          <a:xfrm>
            <a:off x="4406900" y="4397569"/>
            <a:ext cx="452438" cy="585399"/>
            <a:chOff x="0" y="0"/>
            <a:chExt cx="452437" cy="585398"/>
          </a:xfrm>
        </p:grpSpPr>
        <p:sp>
          <p:nvSpPr>
            <p:cNvPr id="275" name="Ovale"/>
            <p:cNvSpPr/>
            <p:nvPr/>
          </p:nvSpPr>
          <p:spPr>
            <a:xfrm>
              <a:off x="0" y="98406"/>
              <a:ext cx="452438" cy="388586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0096FF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4997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1400"/>
              </a:pPr>
            </a:p>
          </p:txBody>
        </p:sp>
        <p:sp>
          <p:nvSpPr>
            <p:cNvPr id="276" name="10"/>
            <p:cNvSpPr txBox="1"/>
            <p:nvPr/>
          </p:nvSpPr>
          <p:spPr>
            <a:xfrm>
              <a:off x="80847" y="0"/>
              <a:ext cx="290743" cy="5853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1400"/>
              </a:lvl1pPr>
            </a:lstStyle>
            <a:p>
              <a:pPr/>
              <a:r>
                <a:t>10</a:t>
              </a:r>
            </a:p>
          </p:txBody>
        </p:sp>
      </p:grpSp>
      <p:grpSp>
        <p:nvGrpSpPr>
          <p:cNvPr id="280" name="Grouper"/>
          <p:cNvGrpSpPr/>
          <p:nvPr/>
        </p:nvGrpSpPr>
        <p:grpSpPr>
          <a:xfrm>
            <a:off x="1876425" y="4363268"/>
            <a:ext cx="436563" cy="560340"/>
            <a:chOff x="0" y="0"/>
            <a:chExt cx="436562" cy="560338"/>
          </a:xfrm>
        </p:grpSpPr>
        <p:sp>
          <p:nvSpPr>
            <p:cNvPr id="278" name="Ovale"/>
            <p:cNvSpPr/>
            <p:nvPr/>
          </p:nvSpPr>
          <p:spPr>
            <a:xfrm>
              <a:off x="0" y="102051"/>
              <a:ext cx="436563" cy="356236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6B60FC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4997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1400"/>
              </a:pPr>
            </a:p>
          </p:txBody>
        </p:sp>
        <p:sp>
          <p:nvSpPr>
            <p:cNvPr id="279" name="10"/>
            <p:cNvSpPr txBox="1"/>
            <p:nvPr/>
          </p:nvSpPr>
          <p:spPr>
            <a:xfrm>
              <a:off x="77898" y="0"/>
              <a:ext cx="280767" cy="5603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1400"/>
              </a:lvl1pPr>
            </a:lstStyle>
            <a:p>
              <a:pPr/>
              <a:r>
                <a:t>10</a:t>
              </a:r>
            </a:p>
          </p:txBody>
        </p:sp>
      </p:grpSp>
      <p:grpSp>
        <p:nvGrpSpPr>
          <p:cNvPr id="283" name="Grouper"/>
          <p:cNvGrpSpPr/>
          <p:nvPr/>
        </p:nvGrpSpPr>
        <p:grpSpPr>
          <a:xfrm>
            <a:off x="6246812" y="4516437"/>
            <a:ext cx="436563" cy="322263"/>
            <a:chOff x="0" y="0"/>
            <a:chExt cx="436562" cy="322262"/>
          </a:xfrm>
        </p:grpSpPr>
        <p:sp>
          <p:nvSpPr>
            <p:cNvPr id="281" name="Ovale"/>
            <p:cNvSpPr/>
            <p:nvPr/>
          </p:nvSpPr>
          <p:spPr>
            <a:xfrm>
              <a:off x="0" y="0"/>
              <a:ext cx="436563" cy="322263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8EFA00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4997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1400"/>
              </a:pPr>
            </a:p>
          </p:txBody>
        </p:sp>
        <p:sp>
          <p:nvSpPr>
            <p:cNvPr id="282" name="10"/>
            <p:cNvSpPr txBox="1"/>
            <p:nvPr/>
          </p:nvSpPr>
          <p:spPr>
            <a:xfrm>
              <a:off x="76628" y="20731"/>
              <a:ext cx="283307" cy="280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defTabSz="914400">
                <a:defRPr sz="1400"/>
              </a:lvl1pPr>
            </a:lstStyle>
            <a:p>
              <a:pPr/>
              <a:r>
                <a:t>10</a:t>
              </a:r>
            </a:p>
          </p:txBody>
        </p:sp>
      </p:grpSp>
      <p:grpSp>
        <p:nvGrpSpPr>
          <p:cNvPr id="286" name="Grouper"/>
          <p:cNvGrpSpPr/>
          <p:nvPr/>
        </p:nvGrpSpPr>
        <p:grpSpPr>
          <a:xfrm>
            <a:off x="7513637" y="4508500"/>
            <a:ext cx="436563" cy="322263"/>
            <a:chOff x="0" y="0"/>
            <a:chExt cx="436562" cy="322262"/>
          </a:xfrm>
        </p:grpSpPr>
        <p:sp>
          <p:nvSpPr>
            <p:cNvPr id="284" name="Ovale"/>
            <p:cNvSpPr/>
            <p:nvPr/>
          </p:nvSpPr>
          <p:spPr>
            <a:xfrm>
              <a:off x="0" y="0"/>
              <a:ext cx="436563" cy="322263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8EFA00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4997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1400"/>
              </a:pPr>
            </a:p>
          </p:txBody>
        </p:sp>
        <p:sp>
          <p:nvSpPr>
            <p:cNvPr id="285" name="10"/>
            <p:cNvSpPr txBox="1"/>
            <p:nvPr/>
          </p:nvSpPr>
          <p:spPr>
            <a:xfrm>
              <a:off x="76628" y="20731"/>
              <a:ext cx="283307" cy="280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defTabSz="914400">
                <a:defRPr sz="1400"/>
              </a:lvl1pPr>
            </a:lstStyle>
            <a:p>
              <a:pPr/>
              <a:r>
                <a:t>10</a:t>
              </a:r>
            </a:p>
          </p:txBody>
        </p:sp>
      </p:grpSp>
      <p:sp>
        <p:nvSpPr>
          <p:cNvPr id="287" name="Ligne"/>
          <p:cNvSpPr/>
          <p:nvPr/>
        </p:nvSpPr>
        <p:spPr>
          <a:xfrm flipV="1">
            <a:off x="2573337" y="4143375"/>
            <a:ext cx="7938" cy="365125"/>
          </a:xfrm>
          <a:prstGeom prst="line">
            <a:avLst/>
          </a:prstGeom>
          <a:ln w="25400">
            <a:solidFill>
              <a:srgbClr val="6B60FC"/>
            </a:solidFill>
          </a:ln>
          <a:effectLst>
            <a:outerShdw sx="100000" sy="100000" kx="0" ky="0" algn="b" rotWithShape="0" blurRad="38100" dist="20000" dir="5400000">
              <a:srgbClr val="000000">
                <a:alpha val="37998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288" name="Ligne"/>
          <p:cNvSpPr/>
          <p:nvPr/>
        </p:nvSpPr>
        <p:spPr>
          <a:xfrm flipV="1">
            <a:off x="5165724" y="4179887"/>
            <a:ext cx="7939" cy="317501"/>
          </a:xfrm>
          <a:prstGeom prst="line">
            <a:avLst/>
          </a:prstGeom>
          <a:ln w="25400">
            <a:solidFill>
              <a:srgbClr val="0096FF"/>
            </a:solidFill>
          </a:ln>
          <a:effectLst>
            <a:outerShdw sx="100000" sy="100000" kx="0" ky="0" algn="b" rotWithShape="0" blurRad="38100" dist="20000" dir="5400000">
              <a:srgbClr val="000000">
                <a:alpha val="37998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289" name="Ligne"/>
          <p:cNvSpPr/>
          <p:nvPr/>
        </p:nvSpPr>
        <p:spPr>
          <a:xfrm flipV="1">
            <a:off x="6972299" y="4208462"/>
            <a:ext cx="423864" cy="263526"/>
          </a:xfrm>
          <a:prstGeom prst="line">
            <a:avLst/>
          </a:prstGeom>
          <a:ln w="25400">
            <a:solidFill>
              <a:srgbClr val="8EFA00"/>
            </a:solidFill>
          </a:ln>
          <a:effectLst>
            <a:outerShdw sx="100000" sy="100000" kx="0" ky="0" algn="b" rotWithShape="0" blurRad="38100" dist="20000" dir="5400000">
              <a:srgbClr val="000000">
                <a:alpha val="37998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290" name="Ligne"/>
          <p:cNvSpPr/>
          <p:nvPr/>
        </p:nvSpPr>
        <p:spPr>
          <a:xfrm flipH="1" flipV="1">
            <a:off x="7829550" y="4200524"/>
            <a:ext cx="312738" cy="273052"/>
          </a:xfrm>
          <a:prstGeom prst="line">
            <a:avLst/>
          </a:prstGeom>
          <a:ln w="25400">
            <a:solidFill>
              <a:srgbClr val="8EFA00"/>
            </a:solidFill>
          </a:ln>
          <a:effectLst>
            <a:outerShdw sx="100000" sy="100000" kx="0" ky="0" algn="b" rotWithShape="0" blurRad="38100" dist="20000" dir="5400000">
              <a:srgbClr val="000000">
                <a:alpha val="37998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grpSp>
        <p:nvGrpSpPr>
          <p:cNvPr id="293" name="Grouper"/>
          <p:cNvGrpSpPr/>
          <p:nvPr/>
        </p:nvGrpSpPr>
        <p:grpSpPr>
          <a:xfrm>
            <a:off x="8805862" y="2376487"/>
            <a:ext cx="266701" cy="441326"/>
            <a:chOff x="0" y="0"/>
            <a:chExt cx="266700" cy="441325"/>
          </a:xfrm>
        </p:grpSpPr>
        <p:sp>
          <p:nvSpPr>
            <p:cNvPr id="291" name="Ovale"/>
            <p:cNvSpPr/>
            <p:nvPr/>
          </p:nvSpPr>
          <p:spPr>
            <a:xfrm>
              <a:off x="0" y="0"/>
              <a:ext cx="266700" cy="441325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0096FF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4997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1400"/>
              </a:pPr>
            </a:p>
          </p:txBody>
        </p:sp>
        <p:sp>
          <p:nvSpPr>
            <p:cNvPr id="292" name="1"/>
            <p:cNvSpPr txBox="1"/>
            <p:nvPr/>
          </p:nvSpPr>
          <p:spPr>
            <a:xfrm>
              <a:off x="51754" y="80263"/>
              <a:ext cx="163192" cy="2807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defTabSz="914400">
                <a:defRPr sz="1400"/>
              </a:lvl1pPr>
            </a:lstStyle>
            <a:p>
              <a:pPr/>
              <a:r>
                <a:t>1</a:t>
              </a:r>
            </a:p>
          </p:txBody>
        </p:sp>
      </p:grpSp>
      <p:grpSp>
        <p:nvGrpSpPr>
          <p:cNvPr id="296" name="Grouper"/>
          <p:cNvGrpSpPr/>
          <p:nvPr/>
        </p:nvGrpSpPr>
        <p:grpSpPr>
          <a:xfrm>
            <a:off x="8805862" y="3544887"/>
            <a:ext cx="265113" cy="441326"/>
            <a:chOff x="0" y="0"/>
            <a:chExt cx="265112" cy="441325"/>
          </a:xfrm>
        </p:grpSpPr>
        <p:sp>
          <p:nvSpPr>
            <p:cNvPr id="294" name="Ovale"/>
            <p:cNvSpPr/>
            <p:nvPr/>
          </p:nvSpPr>
          <p:spPr>
            <a:xfrm>
              <a:off x="0" y="0"/>
              <a:ext cx="265113" cy="441325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0096FF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4997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1400"/>
              </a:pPr>
            </a:p>
          </p:txBody>
        </p:sp>
        <p:sp>
          <p:nvSpPr>
            <p:cNvPr id="295" name="2"/>
            <p:cNvSpPr txBox="1"/>
            <p:nvPr/>
          </p:nvSpPr>
          <p:spPr>
            <a:xfrm>
              <a:off x="51521" y="80263"/>
              <a:ext cx="162070" cy="2807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defTabSz="914400">
                <a:defRPr sz="1400"/>
              </a:lvl1pPr>
            </a:lstStyle>
            <a:p>
              <a:pPr/>
              <a:r>
                <a:t>2</a:t>
              </a:r>
            </a:p>
          </p:txBody>
        </p:sp>
      </p:grpSp>
      <p:grpSp>
        <p:nvGrpSpPr>
          <p:cNvPr id="299" name="Grouper"/>
          <p:cNvGrpSpPr/>
          <p:nvPr/>
        </p:nvGrpSpPr>
        <p:grpSpPr>
          <a:xfrm>
            <a:off x="8809037" y="4716462"/>
            <a:ext cx="265113" cy="441326"/>
            <a:chOff x="0" y="0"/>
            <a:chExt cx="265112" cy="441325"/>
          </a:xfrm>
        </p:grpSpPr>
        <p:sp>
          <p:nvSpPr>
            <p:cNvPr id="297" name="Ovale"/>
            <p:cNvSpPr/>
            <p:nvPr/>
          </p:nvSpPr>
          <p:spPr>
            <a:xfrm>
              <a:off x="0" y="0"/>
              <a:ext cx="265113" cy="441325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0096FF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4997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1400"/>
              </a:pPr>
            </a:p>
          </p:txBody>
        </p:sp>
        <p:sp>
          <p:nvSpPr>
            <p:cNvPr id="298" name="3"/>
            <p:cNvSpPr txBox="1"/>
            <p:nvPr/>
          </p:nvSpPr>
          <p:spPr>
            <a:xfrm>
              <a:off x="51521" y="80263"/>
              <a:ext cx="162070" cy="2807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defTabSz="914400">
                <a:defRPr sz="1400"/>
              </a:lvl1pPr>
            </a:lstStyle>
            <a:p>
              <a:pPr/>
              <a:r>
                <a:t>3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27700" y="3113087"/>
            <a:ext cx="755650" cy="860426"/>
          </a:xfrm>
          <a:prstGeom prst="rect">
            <a:avLst/>
          </a:prstGeom>
          <a:ln w="12700">
            <a:miter lim="400000"/>
          </a:ln>
        </p:spPr>
      </p:pic>
      <p:pic>
        <p:nvPicPr>
          <p:cNvPr id="302" name="Une image contenant personne, mur, intérieur, souriantDescription générée automatiquement" descr="Une image contenant personne, mur, intérieur, souriantDescription générée automatiquement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89675" y="4270375"/>
            <a:ext cx="566738" cy="723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03" name="image.png" descr="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60337" y="65087"/>
            <a:ext cx="1357313" cy="766763"/>
          </a:xfrm>
          <a:prstGeom prst="rect">
            <a:avLst/>
          </a:prstGeom>
          <a:ln w="12700">
            <a:miter lim="400000"/>
          </a:ln>
        </p:spPr>
      </p:pic>
      <p:pic>
        <p:nvPicPr>
          <p:cNvPr id="304" name="image.png" descr="imag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60337" y="5816600"/>
            <a:ext cx="1211263" cy="581025"/>
          </a:xfrm>
          <a:prstGeom prst="rect">
            <a:avLst/>
          </a:prstGeom>
          <a:ln w="12700">
            <a:miter lim="400000"/>
          </a:ln>
        </p:spPr>
      </p:pic>
      <p:pic>
        <p:nvPicPr>
          <p:cNvPr id="305" name="image.png" descr="image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059737" y="117475"/>
            <a:ext cx="1065213" cy="642938"/>
          </a:xfrm>
          <a:prstGeom prst="rect">
            <a:avLst/>
          </a:prstGeom>
          <a:ln w="12700">
            <a:miter lim="400000"/>
          </a:ln>
        </p:spPr>
      </p:pic>
      <p:sp>
        <p:nvSpPr>
          <p:cNvPr id="306" name="Ovale"/>
          <p:cNvSpPr/>
          <p:nvPr/>
        </p:nvSpPr>
        <p:spPr>
          <a:xfrm>
            <a:off x="4008437" y="122237"/>
            <a:ext cx="708026" cy="593726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38100" dist="23000" dir="5400000">
              <a:srgbClr val="000000">
                <a:alpha val="34997"/>
              </a:srgbClr>
            </a:outerShdw>
          </a:effectLst>
        </p:spPr>
        <p:txBody>
          <a:bodyPr lIns="45719" rIns="45719" anchor="ctr"/>
          <a:lstStyle/>
          <a:p>
            <a:pPr defTabSz="914400"/>
          </a:p>
        </p:txBody>
      </p:sp>
      <p:sp>
        <p:nvSpPr>
          <p:cNvPr id="307" name="*"/>
          <p:cNvSpPr txBox="1"/>
          <p:nvPr/>
        </p:nvSpPr>
        <p:spPr>
          <a:xfrm>
            <a:off x="3913187" y="-322263"/>
            <a:ext cx="776288" cy="1759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914400">
              <a:defRPr sz="13000"/>
            </a:lvl1pPr>
          </a:lstStyle>
          <a:p>
            <a:pPr/>
            <a:r>
              <a:t>*</a:t>
            </a:r>
          </a:p>
        </p:txBody>
      </p:sp>
      <p:sp>
        <p:nvSpPr>
          <p:cNvPr id="308" name="Vous"/>
          <p:cNvSpPr txBox="1"/>
          <p:nvPr/>
        </p:nvSpPr>
        <p:spPr>
          <a:xfrm>
            <a:off x="3319462" y="241300"/>
            <a:ext cx="554309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914400"/>
          </a:lstStyle>
          <a:p>
            <a:pPr/>
            <a:r>
              <a:t>Vous</a:t>
            </a:r>
          </a:p>
        </p:txBody>
      </p:sp>
      <p:sp>
        <p:nvSpPr>
          <p:cNvPr id="309" name="Ligne"/>
          <p:cNvSpPr/>
          <p:nvPr/>
        </p:nvSpPr>
        <p:spPr>
          <a:xfrm>
            <a:off x="1549400" y="925512"/>
            <a:ext cx="6246813" cy="11114"/>
          </a:xfrm>
          <a:prstGeom prst="line">
            <a:avLst/>
          </a:prstGeom>
          <a:ln w="25400">
            <a:solidFill>
              <a:schemeClr val="accent1"/>
            </a:solidFill>
          </a:ln>
          <a:effectLst>
            <a:outerShdw sx="100000" sy="100000" kx="0" ky="0" algn="b" rotWithShape="0" blurRad="38100" dist="20000" dir="5400000">
              <a:srgbClr val="000000">
                <a:alpha val="37998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pic>
        <p:nvPicPr>
          <p:cNvPr id="310" name="image.png" descr="image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409825" y="1084262"/>
            <a:ext cx="892175" cy="7191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1" name="image.png" descr="image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3814762" y="1100137"/>
            <a:ext cx="1136651" cy="701676"/>
          </a:xfrm>
          <a:prstGeom prst="rect">
            <a:avLst/>
          </a:prstGeom>
          <a:ln w="12700">
            <a:miter lim="400000"/>
          </a:ln>
        </p:spPr>
      </p:pic>
      <p:pic>
        <p:nvPicPr>
          <p:cNvPr id="312" name="image.png" descr="image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5400675" y="1116012"/>
            <a:ext cx="1022350" cy="70326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15" name="Grouper"/>
          <p:cNvGrpSpPr/>
          <p:nvPr/>
        </p:nvGrpSpPr>
        <p:grpSpPr>
          <a:xfrm>
            <a:off x="1892300" y="1044574"/>
            <a:ext cx="446088" cy="350839"/>
            <a:chOff x="0" y="0"/>
            <a:chExt cx="446087" cy="350837"/>
          </a:xfrm>
        </p:grpSpPr>
        <p:sp>
          <p:nvSpPr>
            <p:cNvPr id="313" name="Ovale"/>
            <p:cNvSpPr/>
            <p:nvPr/>
          </p:nvSpPr>
          <p:spPr>
            <a:xfrm>
              <a:off x="0" y="-1"/>
              <a:ext cx="446088" cy="350839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8EFA00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4997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1400"/>
              </a:pPr>
            </a:p>
          </p:txBody>
        </p:sp>
        <p:sp>
          <p:nvSpPr>
            <p:cNvPr id="314" name="20"/>
            <p:cNvSpPr txBox="1"/>
            <p:nvPr/>
          </p:nvSpPr>
          <p:spPr>
            <a:xfrm>
              <a:off x="78022" y="35019"/>
              <a:ext cx="290043" cy="280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defTabSz="914400">
                <a:defRPr sz="1400"/>
              </a:lvl1pPr>
            </a:lstStyle>
            <a:p>
              <a:pPr/>
              <a:r>
                <a:t>20</a:t>
              </a:r>
            </a:p>
          </p:txBody>
        </p:sp>
      </p:grpSp>
      <p:sp>
        <p:nvSpPr>
          <p:cNvPr id="316" name="Ovale"/>
          <p:cNvSpPr/>
          <p:nvPr/>
        </p:nvSpPr>
        <p:spPr>
          <a:xfrm>
            <a:off x="3657600" y="1031875"/>
            <a:ext cx="434975" cy="373063"/>
          </a:xfrm>
          <a:prstGeom prst="ellipse">
            <a:avLst/>
          </a:prstGeom>
          <a:solidFill>
            <a:srgbClr val="FFFFFF"/>
          </a:solidFill>
          <a:ln w="25400">
            <a:solidFill>
              <a:srgbClr val="FF9300"/>
            </a:solidFill>
          </a:ln>
          <a:effectLst>
            <a:outerShdw sx="100000" sy="100000" kx="0" ky="0" algn="b" rotWithShape="0" blurRad="38100" dist="23000" dir="5400000">
              <a:srgbClr val="000000">
                <a:alpha val="34997"/>
              </a:srgbClr>
            </a:outerShdw>
          </a:effectLst>
        </p:spPr>
        <p:txBody>
          <a:bodyPr lIns="45719" rIns="45719" anchor="ctr"/>
          <a:lstStyle/>
          <a:p>
            <a:pPr defTabSz="914400"/>
          </a:p>
        </p:txBody>
      </p:sp>
      <p:grpSp>
        <p:nvGrpSpPr>
          <p:cNvPr id="319" name="Grouper"/>
          <p:cNvGrpSpPr/>
          <p:nvPr/>
        </p:nvGrpSpPr>
        <p:grpSpPr>
          <a:xfrm>
            <a:off x="6148387" y="1022350"/>
            <a:ext cx="436563" cy="373063"/>
            <a:chOff x="0" y="0"/>
            <a:chExt cx="436562" cy="373062"/>
          </a:xfrm>
        </p:grpSpPr>
        <p:sp>
          <p:nvSpPr>
            <p:cNvPr id="317" name="Ovale"/>
            <p:cNvSpPr/>
            <p:nvPr/>
          </p:nvSpPr>
          <p:spPr>
            <a:xfrm>
              <a:off x="0" y="0"/>
              <a:ext cx="436563" cy="373063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76D6FF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4997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1400"/>
              </a:pPr>
            </a:p>
          </p:txBody>
        </p:sp>
        <p:sp>
          <p:nvSpPr>
            <p:cNvPr id="318" name="20"/>
            <p:cNvSpPr txBox="1"/>
            <p:nvPr/>
          </p:nvSpPr>
          <p:spPr>
            <a:xfrm>
              <a:off x="76628" y="46131"/>
              <a:ext cx="283307" cy="280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defTabSz="914400">
                <a:defRPr sz="1400"/>
              </a:lvl1pPr>
            </a:lstStyle>
            <a:p>
              <a:pPr/>
              <a:r>
                <a:t>20</a:t>
              </a:r>
            </a:p>
          </p:txBody>
        </p:sp>
      </p:grpSp>
      <p:sp>
        <p:nvSpPr>
          <p:cNvPr id="320" name="Ligne"/>
          <p:cNvSpPr/>
          <p:nvPr/>
        </p:nvSpPr>
        <p:spPr>
          <a:xfrm flipV="1">
            <a:off x="3067049" y="568325"/>
            <a:ext cx="903289" cy="476250"/>
          </a:xfrm>
          <a:prstGeom prst="line">
            <a:avLst/>
          </a:prstGeom>
          <a:ln w="25400">
            <a:solidFill>
              <a:srgbClr val="00F900"/>
            </a:solidFill>
          </a:ln>
          <a:effectLst>
            <a:outerShdw sx="100000" sy="100000" kx="0" ky="0" algn="b" rotWithShape="0" blurRad="38100" dist="20000" dir="5400000">
              <a:srgbClr val="000000">
                <a:alpha val="37998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321" name="Ligne"/>
          <p:cNvSpPr/>
          <p:nvPr/>
        </p:nvSpPr>
        <p:spPr>
          <a:xfrm flipV="1">
            <a:off x="4362450" y="769937"/>
            <a:ext cx="0" cy="287338"/>
          </a:xfrm>
          <a:prstGeom prst="line">
            <a:avLst/>
          </a:prstGeom>
          <a:ln w="25400">
            <a:solidFill>
              <a:srgbClr val="FF9300"/>
            </a:solidFill>
          </a:ln>
          <a:effectLst>
            <a:outerShdw sx="100000" sy="100000" kx="0" ky="0" algn="b" rotWithShape="0" blurRad="38100" dist="20000" dir="5400000">
              <a:srgbClr val="000000">
                <a:alpha val="37998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322" name="Ligne"/>
          <p:cNvSpPr/>
          <p:nvPr/>
        </p:nvSpPr>
        <p:spPr>
          <a:xfrm flipH="1" flipV="1">
            <a:off x="4716462" y="582612"/>
            <a:ext cx="841376" cy="439739"/>
          </a:xfrm>
          <a:prstGeom prst="line">
            <a:avLst/>
          </a:prstGeom>
          <a:ln w="25400">
            <a:solidFill>
              <a:srgbClr val="76D6FF"/>
            </a:solidFill>
          </a:ln>
          <a:effectLst>
            <a:outerShdw sx="100000" sy="100000" kx="0" ky="0" algn="b" rotWithShape="0" blurRad="38100" dist="20000" dir="5400000">
              <a:srgbClr val="000000">
                <a:alpha val="37998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323" name="Ligne"/>
          <p:cNvSpPr/>
          <p:nvPr/>
        </p:nvSpPr>
        <p:spPr>
          <a:xfrm>
            <a:off x="1555749" y="1901824"/>
            <a:ext cx="6300789" cy="36515"/>
          </a:xfrm>
          <a:prstGeom prst="line">
            <a:avLst/>
          </a:prstGeom>
          <a:ln w="25400">
            <a:solidFill>
              <a:schemeClr val="accent1"/>
            </a:solidFill>
          </a:ln>
          <a:effectLst>
            <a:outerShdw sx="100000" sy="100000" kx="0" ky="0" algn="b" rotWithShape="0" blurRad="38100" dist="20000" dir="5400000">
              <a:srgbClr val="000000">
                <a:alpha val="37998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324" name="20"/>
          <p:cNvSpPr txBox="1"/>
          <p:nvPr/>
        </p:nvSpPr>
        <p:spPr>
          <a:xfrm>
            <a:off x="3740150" y="1063625"/>
            <a:ext cx="284371" cy="280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914400">
              <a:defRPr sz="1400"/>
            </a:lvl1pPr>
          </a:lstStyle>
          <a:p>
            <a:pPr/>
            <a:r>
              <a:t>20</a:t>
            </a:r>
          </a:p>
        </p:txBody>
      </p:sp>
      <p:sp>
        <p:nvSpPr>
          <p:cNvPr id="325" name="Ligne"/>
          <p:cNvSpPr/>
          <p:nvPr/>
        </p:nvSpPr>
        <p:spPr>
          <a:xfrm flipV="1">
            <a:off x="4811712" y="1658937"/>
            <a:ext cx="552451" cy="401638"/>
          </a:xfrm>
          <a:prstGeom prst="line">
            <a:avLst/>
          </a:prstGeom>
          <a:ln w="25400">
            <a:solidFill>
              <a:srgbClr val="FF2600"/>
            </a:solidFill>
          </a:ln>
          <a:effectLst>
            <a:outerShdw sx="100000" sy="100000" kx="0" ky="0" algn="b" rotWithShape="0" blurRad="38100" dist="20000" dir="5400000">
              <a:srgbClr val="000000">
                <a:alpha val="37998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326" name="Ligne"/>
          <p:cNvSpPr/>
          <p:nvPr/>
        </p:nvSpPr>
        <p:spPr>
          <a:xfrm flipH="1" flipV="1">
            <a:off x="5838825" y="1703387"/>
            <a:ext cx="11113" cy="382589"/>
          </a:xfrm>
          <a:prstGeom prst="line">
            <a:avLst/>
          </a:prstGeom>
          <a:ln w="25400">
            <a:solidFill>
              <a:srgbClr val="FF2600"/>
            </a:solidFill>
          </a:ln>
          <a:effectLst>
            <a:outerShdw sx="100000" sy="100000" kx="0" ky="0" algn="b" rotWithShape="0" blurRad="38100" dist="20000" dir="5400000">
              <a:srgbClr val="000000">
                <a:alpha val="37998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327" name="Ligne"/>
          <p:cNvSpPr/>
          <p:nvPr/>
        </p:nvSpPr>
        <p:spPr>
          <a:xfrm flipH="1" flipV="1">
            <a:off x="6289675" y="1660525"/>
            <a:ext cx="608013" cy="382588"/>
          </a:xfrm>
          <a:prstGeom prst="line">
            <a:avLst/>
          </a:prstGeom>
          <a:ln w="25400">
            <a:solidFill>
              <a:srgbClr val="FF2600"/>
            </a:solidFill>
          </a:ln>
          <a:effectLst>
            <a:outerShdw sx="100000" sy="100000" kx="0" ky="0" algn="b" rotWithShape="0" blurRad="38100" dist="20000" dir="5400000">
              <a:srgbClr val="000000">
                <a:alpha val="37998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pic>
        <p:nvPicPr>
          <p:cNvPr id="328" name="image.png" descr="image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4233862" y="2047875"/>
            <a:ext cx="944563" cy="73501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31" name="Grouper"/>
          <p:cNvGrpSpPr/>
          <p:nvPr/>
        </p:nvGrpSpPr>
        <p:grpSpPr>
          <a:xfrm>
            <a:off x="3881437" y="1894504"/>
            <a:ext cx="460376" cy="590904"/>
            <a:chOff x="0" y="0"/>
            <a:chExt cx="460375" cy="590902"/>
          </a:xfrm>
        </p:grpSpPr>
        <p:sp>
          <p:nvSpPr>
            <p:cNvPr id="329" name="Ovale"/>
            <p:cNvSpPr/>
            <p:nvPr/>
          </p:nvSpPr>
          <p:spPr>
            <a:xfrm>
              <a:off x="0" y="99331"/>
              <a:ext cx="460375" cy="392241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FF2600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4997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1400"/>
              </a:pPr>
            </a:p>
          </p:txBody>
        </p:sp>
        <p:sp>
          <p:nvSpPr>
            <p:cNvPr id="330" name="10"/>
            <p:cNvSpPr txBox="1"/>
            <p:nvPr/>
          </p:nvSpPr>
          <p:spPr>
            <a:xfrm>
              <a:off x="82147" y="0"/>
              <a:ext cx="296081" cy="5909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1400"/>
              </a:lvl1pPr>
            </a:lstStyle>
            <a:p>
              <a:pPr/>
              <a:r>
                <a:t>10</a:t>
              </a:r>
            </a:p>
          </p:txBody>
        </p:sp>
      </p:grpSp>
      <p:pic>
        <p:nvPicPr>
          <p:cNvPr id="332" name="image.png" descr="image.pn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5380037" y="2062162"/>
            <a:ext cx="930276" cy="72072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35" name="Grouper"/>
          <p:cNvGrpSpPr/>
          <p:nvPr/>
        </p:nvGrpSpPr>
        <p:grpSpPr>
          <a:xfrm>
            <a:off x="5197475" y="2033587"/>
            <a:ext cx="436563" cy="368301"/>
            <a:chOff x="0" y="0"/>
            <a:chExt cx="436562" cy="368300"/>
          </a:xfrm>
        </p:grpSpPr>
        <p:sp>
          <p:nvSpPr>
            <p:cNvPr id="333" name="Ovale"/>
            <p:cNvSpPr/>
            <p:nvPr/>
          </p:nvSpPr>
          <p:spPr>
            <a:xfrm>
              <a:off x="0" y="-1"/>
              <a:ext cx="436563" cy="368302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FF2600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4997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1400"/>
              </a:pPr>
            </a:p>
          </p:txBody>
        </p:sp>
        <p:sp>
          <p:nvSpPr>
            <p:cNvPr id="334" name="10"/>
            <p:cNvSpPr txBox="1"/>
            <p:nvPr/>
          </p:nvSpPr>
          <p:spPr>
            <a:xfrm>
              <a:off x="76628" y="43750"/>
              <a:ext cx="283307" cy="280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defTabSz="914400">
                <a:defRPr sz="1400"/>
              </a:lvl1pPr>
            </a:lstStyle>
            <a:p>
              <a:pPr/>
              <a:r>
                <a:t>10</a:t>
              </a:r>
            </a:p>
          </p:txBody>
        </p:sp>
      </p:grpSp>
      <p:pic>
        <p:nvPicPr>
          <p:cNvPr id="336" name="image.png" descr="image.png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6426200" y="2060575"/>
            <a:ext cx="987425" cy="73818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39" name="Grouper"/>
          <p:cNvGrpSpPr/>
          <p:nvPr/>
        </p:nvGrpSpPr>
        <p:grpSpPr>
          <a:xfrm>
            <a:off x="7254875" y="2085975"/>
            <a:ext cx="436563" cy="379413"/>
            <a:chOff x="0" y="0"/>
            <a:chExt cx="436562" cy="379412"/>
          </a:xfrm>
        </p:grpSpPr>
        <p:sp>
          <p:nvSpPr>
            <p:cNvPr id="337" name="Ovale"/>
            <p:cNvSpPr/>
            <p:nvPr/>
          </p:nvSpPr>
          <p:spPr>
            <a:xfrm>
              <a:off x="0" y="0"/>
              <a:ext cx="436563" cy="379413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FF2600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4997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1400"/>
              </a:pPr>
            </a:p>
          </p:txBody>
        </p:sp>
        <p:sp>
          <p:nvSpPr>
            <p:cNvPr id="338" name="10"/>
            <p:cNvSpPr txBox="1"/>
            <p:nvPr/>
          </p:nvSpPr>
          <p:spPr>
            <a:xfrm>
              <a:off x="76628" y="49306"/>
              <a:ext cx="283307" cy="280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defTabSz="914400">
                <a:defRPr sz="1400"/>
              </a:lvl1pPr>
            </a:lstStyle>
            <a:p>
              <a:pPr/>
              <a:r>
                <a:t>10</a:t>
              </a:r>
            </a:p>
          </p:txBody>
        </p:sp>
      </p:grpSp>
      <p:sp>
        <p:nvSpPr>
          <p:cNvPr id="340" name="Ligne"/>
          <p:cNvSpPr/>
          <p:nvPr/>
        </p:nvSpPr>
        <p:spPr>
          <a:xfrm flipV="1">
            <a:off x="1533524" y="2908300"/>
            <a:ext cx="6376989" cy="31750"/>
          </a:xfrm>
          <a:prstGeom prst="line">
            <a:avLst/>
          </a:prstGeom>
          <a:ln w="25400">
            <a:solidFill>
              <a:schemeClr val="accent1"/>
            </a:solidFill>
          </a:ln>
          <a:effectLst>
            <a:outerShdw sx="100000" sy="100000" kx="0" ky="0" algn="b" rotWithShape="0" blurRad="38100" dist="20000" dir="5400000">
              <a:srgbClr val="000000">
                <a:alpha val="37998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pic>
        <p:nvPicPr>
          <p:cNvPr id="341" name="image.png" descr="image.png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3679825" y="3114675"/>
            <a:ext cx="803275" cy="846138"/>
          </a:xfrm>
          <a:prstGeom prst="rect">
            <a:avLst/>
          </a:prstGeom>
          <a:ln w="12700">
            <a:miter lim="400000"/>
          </a:ln>
        </p:spPr>
      </p:pic>
      <p:sp>
        <p:nvSpPr>
          <p:cNvPr id="342" name="Ligne"/>
          <p:cNvSpPr/>
          <p:nvPr/>
        </p:nvSpPr>
        <p:spPr>
          <a:xfrm flipV="1">
            <a:off x="4121150" y="2782887"/>
            <a:ext cx="534988" cy="357189"/>
          </a:xfrm>
          <a:prstGeom prst="line">
            <a:avLst/>
          </a:prstGeom>
          <a:ln w="25400">
            <a:solidFill>
              <a:srgbClr val="0096FF"/>
            </a:solidFill>
          </a:ln>
          <a:effectLst>
            <a:outerShdw sx="100000" sy="100000" kx="0" ky="0" algn="b" rotWithShape="0" blurRad="38100" dist="20000" dir="5400000">
              <a:srgbClr val="000000">
                <a:alpha val="37998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grpSp>
        <p:nvGrpSpPr>
          <p:cNvPr id="345" name="Grouper"/>
          <p:cNvGrpSpPr/>
          <p:nvPr/>
        </p:nvGrpSpPr>
        <p:grpSpPr>
          <a:xfrm>
            <a:off x="3391217" y="2986181"/>
            <a:ext cx="433071" cy="560340"/>
            <a:chOff x="0" y="0"/>
            <a:chExt cx="433069" cy="560338"/>
          </a:xfrm>
        </p:grpSpPr>
        <p:sp>
          <p:nvSpPr>
            <p:cNvPr id="343" name="Ovale"/>
            <p:cNvSpPr/>
            <p:nvPr/>
          </p:nvSpPr>
          <p:spPr>
            <a:xfrm>
              <a:off x="0" y="94193"/>
              <a:ext cx="433070" cy="371953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0096FF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4997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1400"/>
              </a:pPr>
            </a:p>
          </p:txBody>
        </p:sp>
        <p:sp>
          <p:nvSpPr>
            <p:cNvPr id="344" name="10"/>
            <p:cNvSpPr txBox="1"/>
            <p:nvPr/>
          </p:nvSpPr>
          <p:spPr>
            <a:xfrm>
              <a:off x="77386" y="0"/>
              <a:ext cx="278298" cy="5603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1400"/>
              </a:lvl1pPr>
            </a:lstStyle>
            <a:p>
              <a:pPr/>
              <a:r>
                <a:t>10</a:t>
              </a:r>
            </a:p>
          </p:txBody>
        </p:sp>
      </p:grpSp>
      <p:sp>
        <p:nvSpPr>
          <p:cNvPr id="346" name="Ligne"/>
          <p:cNvSpPr/>
          <p:nvPr/>
        </p:nvSpPr>
        <p:spPr>
          <a:xfrm flipV="1">
            <a:off x="6157912" y="2811462"/>
            <a:ext cx="608013" cy="322264"/>
          </a:xfrm>
          <a:prstGeom prst="line">
            <a:avLst/>
          </a:prstGeom>
          <a:ln w="25400">
            <a:solidFill>
              <a:srgbClr val="8EFA00"/>
            </a:solidFill>
          </a:ln>
          <a:effectLst>
            <a:outerShdw sx="100000" sy="100000" kx="0" ky="0" algn="b" rotWithShape="0" blurRad="38100" dist="20000" dir="5400000">
              <a:srgbClr val="000000">
                <a:alpha val="37998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grpSp>
        <p:nvGrpSpPr>
          <p:cNvPr id="349" name="Grouper"/>
          <p:cNvGrpSpPr/>
          <p:nvPr/>
        </p:nvGrpSpPr>
        <p:grpSpPr>
          <a:xfrm>
            <a:off x="5541962" y="3048000"/>
            <a:ext cx="436563" cy="322263"/>
            <a:chOff x="0" y="0"/>
            <a:chExt cx="436562" cy="322262"/>
          </a:xfrm>
        </p:grpSpPr>
        <p:sp>
          <p:nvSpPr>
            <p:cNvPr id="347" name="Ovale"/>
            <p:cNvSpPr/>
            <p:nvPr/>
          </p:nvSpPr>
          <p:spPr>
            <a:xfrm>
              <a:off x="0" y="0"/>
              <a:ext cx="436563" cy="322263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8EFA00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4997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1400"/>
              </a:pPr>
            </a:p>
          </p:txBody>
        </p:sp>
        <p:sp>
          <p:nvSpPr>
            <p:cNvPr id="348" name="10"/>
            <p:cNvSpPr txBox="1"/>
            <p:nvPr/>
          </p:nvSpPr>
          <p:spPr>
            <a:xfrm>
              <a:off x="76628" y="20731"/>
              <a:ext cx="283307" cy="280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defTabSz="914400">
                <a:defRPr sz="1400"/>
              </a:lvl1pPr>
            </a:lstStyle>
            <a:p>
              <a:pPr/>
              <a:r>
                <a:t>10</a:t>
              </a:r>
            </a:p>
          </p:txBody>
        </p:sp>
      </p:grpSp>
      <p:pic>
        <p:nvPicPr>
          <p:cNvPr id="350" name="image.png" descr="image.png"/>
          <p:cNvPicPr>
            <a:picLocks noChangeAspect="1"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7040562" y="3159125"/>
            <a:ext cx="898526" cy="654050"/>
          </a:xfrm>
          <a:prstGeom prst="rect">
            <a:avLst/>
          </a:prstGeom>
          <a:ln w="12700">
            <a:miter lim="400000"/>
          </a:ln>
        </p:spPr>
      </p:pic>
      <p:sp>
        <p:nvSpPr>
          <p:cNvPr id="351" name="Ligne"/>
          <p:cNvSpPr/>
          <p:nvPr/>
        </p:nvSpPr>
        <p:spPr>
          <a:xfrm flipH="1" flipV="1">
            <a:off x="7245349" y="2808287"/>
            <a:ext cx="346076" cy="328613"/>
          </a:xfrm>
          <a:prstGeom prst="line">
            <a:avLst/>
          </a:prstGeom>
          <a:ln w="25400">
            <a:solidFill>
              <a:srgbClr val="8EFA00"/>
            </a:solidFill>
          </a:ln>
          <a:effectLst>
            <a:outerShdw sx="100000" sy="100000" kx="0" ky="0" algn="b" rotWithShape="0" blurRad="38100" dist="20000" dir="5400000">
              <a:srgbClr val="000000">
                <a:alpha val="37998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grpSp>
        <p:nvGrpSpPr>
          <p:cNvPr id="354" name="Grouper"/>
          <p:cNvGrpSpPr/>
          <p:nvPr/>
        </p:nvGrpSpPr>
        <p:grpSpPr>
          <a:xfrm>
            <a:off x="6734175" y="3087687"/>
            <a:ext cx="436563" cy="347663"/>
            <a:chOff x="0" y="0"/>
            <a:chExt cx="436562" cy="347662"/>
          </a:xfrm>
        </p:grpSpPr>
        <p:sp>
          <p:nvSpPr>
            <p:cNvPr id="352" name="Ovale"/>
            <p:cNvSpPr/>
            <p:nvPr/>
          </p:nvSpPr>
          <p:spPr>
            <a:xfrm>
              <a:off x="0" y="0"/>
              <a:ext cx="436563" cy="347663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8EFA00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4997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1400"/>
              </a:pPr>
            </a:p>
          </p:txBody>
        </p:sp>
        <p:sp>
          <p:nvSpPr>
            <p:cNvPr id="353" name="10"/>
            <p:cNvSpPr txBox="1"/>
            <p:nvPr/>
          </p:nvSpPr>
          <p:spPr>
            <a:xfrm>
              <a:off x="76628" y="33431"/>
              <a:ext cx="283307" cy="280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defTabSz="914400">
                <a:defRPr sz="1400"/>
              </a:lvl1pPr>
            </a:lstStyle>
            <a:p>
              <a:pPr/>
              <a:r>
                <a:t>10</a:t>
              </a:r>
            </a:p>
          </p:txBody>
        </p:sp>
      </p:grpSp>
      <p:sp>
        <p:nvSpPr>
          <p:cNvPr id="355" name="Ligne"/>
          <p:cNvSpPr/>
          <p:nvPr/>
        </p:nvSpPr>
        <p:spPr>
          <a:xfrm>
            <a:off x="1609725" y="4117974"/>
            <a:ext cx="6378575" cy="17464"/>
          </a:xfrm>
          <a:prstGeom prst="line">
            <a:avLst/>
          </a:prstGeom>
          <a:ln w="25400">
            <a:solidFill>
              <a:schemeClr val="accent1"/>
            </a:solidFill>
          </a:ln>
          <a:effectLst>
            <a:outerShdw sx="100000" sy="100000" kx="0" ky="0" algn="b" rotWithShape="0" blurRad="38100" dist="20000" dir="5400000">
              <a:srgbClr val="000000">
                <a:alpha val="37998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356" name="Ligne"/>
          <p:cNvSpPr/>
          <p:nvPr/>
        </p:nvSpPr>
        <p:spPr>
          <a:xfrm flipV="1">
            <a:off x="3524249" y="3979862"/>
            <a:ext cx="373064" cy="315914"/>
          </a:xfrm>
          <a:prstGeom prst="line">
            <a:avLst/>
          </a:prstGeom>
          <a:ln w="25400">
            <a:solidFill>
              <a:srgbClr val="7030A0"/>
            </a:solidFill>
          </a:ln>
          <a:effectLst>
            <a:outerShdw sx="100000" sy="100000" kx="0" ky="0" algn="b" rotWithShape="0" blurRad="38100" dist="20000" dir="5400000">
              <a:srgbClr val="000000">
                <a:alpha val="37998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357" name="Ligne"/>
          <p:cNvSpPr/>
          <p:nvPr/>
        </p:nvSpPr>
        <p:spPr>
          <a:xfrm flipH="1" flipV="1">
            <a:off x="4308474" y="3960812"/>
            <a:ext cx="260351" cy="334964"/>
          </a:xfrm>
          <a:prstGeom prst="line">
            <a:avLst/>
          </a:prstGeom>
          <a:ln w="25400">
            <a:solidFill>
              <a:srgbClr val="7030A0"/>
            </a:solidFill>
          </a:ln>
          <a:effectLst>
            <a:outerShdw sx="100000" sy="100000" kx="0" ky="0" algn="b" rotWithShape="0" blurRad="38100" dist="20000" dir="5400000">
              <a:srgbClr val="000000">
                <a:alpha val="37998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358" name="Ligne"/>
          <p:cNvSpPr/>
          <p:nvPr/>
        </p:nvSpPr>
        <p:spPr>
          <a:xfrm flipV="1">
            <a:off x="6669087" y="3824287"/>
            <a:ext cx="642938" cy="452439"/>
          </a:xfrm>
          <a:prstGeom prst="line">
            <a:avLst/>
          </a:prstGeom>
          <a:ln w="25400">
            <a:solidFill>
              <a:srgbClr val="D99694"/>
            </a:solidFill>
          </a:ln>
          <a:effectLst>
            <a:outerShdw sx="100000" sy="100000" kx="0" ky="0" algn="b" rotWithShape="0" blurRad="38100" dist="20000" dir="5400000">
              <a:srgbClr val="000000">
                <a:alpha val="37998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359" name="Ligne"/>
          <p:cNvSpPr/>
          <p:nvPr/>
        </p:nvSpPr>
        <p:spPr>
          <a:xfrm flipH="1" flipV="1">
            <a:off x="7591425" y="3813175"/>
            <a:ext cx="436563" cy="482600"/>
          </a:xfrm>
          <a:prstGeom prst="line">
            <a:avLst/>
          </a:prstGeom>
          <a:ln w="25400">
            <a:solidFill>
              <a:srgbClr val="D99694"/>
            </a:solidFill>
          </a:ln>
          <a:effectLst>
            <a:outerShdw sx="100000" sy="100000" kx="0" ky="0" algn="b" rotWithShape="0" blurRad="38100" dist="20000" dir="5400000">
              <a:srgbClr val="000000">
                <a:alpha val="37998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grpSp>
        <p:nvGrpSpPr>
          <p:cNvPr id="362" name="Grouper"/>
          <p:cNvGrpSpPr/>
          <p:nvPr/>
        </p:nvGrpSpPr>
        <p:grpSpPr>
          <a:xfrm>
            <a:off x="5865812" y="4295775"/>
            <a:ext cx="436563" cy="336550"/>
            <a:chOff x="0" y="0"/>
            <a:chExt cx="436562" cy="336550"/>
          </a:xfrm>
        </p:grpSpPr>
        <p:sp>
          <p:nvSpPr>
            <p:cNvPr id="360" name="Ovale"/>
            <p:cNvSpPr/>
            <p:nvPr/>
          </p:nvSpPr>
          <p:spPr>
            <a:xfrm>
              <a:off x="0" y="0"/>
              <a:ext cx="436563" cy="336550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D99694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4997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1400"/>
              </a:pPr>
            </a:p>
          </p:txBody>
        </p:sp>
        <p:sp>
          <p:nvSpPr>
            <p:cNvPr id="361" name="5"/>
            <p:cNvSpPr txBox="1"/>
            <p:nvPr/>
          </p:nvSpPr>
          <p:spPr>
            <a:xfrm>
              <a:off x="76628" y="27875"/>
              <a:ext cx="283307" cy="280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defTabSz="914400">
                <a:defRPr sz="1400"/>
              </a:lvl1pPr>
            </a:lstStyle>
            <a:p>
              <a:pPr/>
              <a:r>
                <a:t>  5</a:t>
              </a:r>
            </a:p>
          </p:txBody>
        </p:sp>
      </p:grpSp>
      <p:pic>
        <p:nvPicPr>
          <p:cNvPr id="363" name="Une image contenant personneDescription générée automatiquement" descr="Une image contenant personneDescription générée automatiquement"/>
          <p:cNvPicPr>
            <a:picLocks noChangeAspect="1"/>
          </p:cNvPicPr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3151187" y="4276725"/>
            <a:ext cx="555626" cy="7112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66" name="Grouper"/>
          <p:cNvGrpSpPr/>
          <p:nvPr/>
        </p:nvGrpSpPr>
        <p:grpSpPr>
          <a:xfrm>
            <a:off x="2779712" y="4235450"/>
            <a:ext cx="436563" cy="315913"/>
            <a:chOff x="0" y="0"/>
            <a:chExt cx="436562" cy="315912"/>
          </a:xfrm>
        </p:grpSpPr>
        <p:sp>
          <p:nvSpPr>
            <p:cNvPr id="364" name="Ovale"/>
            <p:cNvSpPr/>
            <p:nvPr/>
          </p:nvSpPr>
          <p:spPr>
            <a:xfrm>
              <a:off x="0" y="0"/>
              <a:ext cx="436563" cy="315913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7030A0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4997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1400"/>
              </a:pPr>
            </a:p>
          </p:txBody>
        </p:sp>
        <p:sp>
          <p:nvSpPr>
            <p:cNvPr id="365" name="5"/>
            <p:cNvSpPr txBox="1"/>
            <p:nvPr/>
          </p:nvSpPr>
          <p:spPr>
            <a:xfrm>
              <a:off x="76628" y="17556"/>
              <a:ext cx="283307" cy="280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defTabSz="914400">
                <a:defRPr sz="1400"/>
              </a:lvl1pPr>
            </a:lstStyle>
            <a:p>
              <a:pPr/>
              <a:r>
                <a:t>  5</a:t>
              </a:r>
            </a:p>
          </p:txBody>
        </p:sp>
      </p:grpSp>
      <p:pic>
        <p:nvPicPr>
          <p:cNvPr id="367" name="Une image contenant personne, homme, mur, souriantDescription générée automatiquement" descr="Une image contenant personne, homme, mur, souriantDescription générée automatiquement"/>
          <p:cNvPicPr>
            <a:picLocks noChangeAspect="1"/>
          </p:cNvPicPr>
          <p:nvPr/>
        </p:nvPicPr>
        <p:blipFill>
          <a:blip r:embed="rId16">
            <a:extLst/>
          </a:blip>
          <a:stretch>
            <a:fillRect/>
          </a:stretch>
        </p:blipFill>
        <p:spPr>
          <a:xfrm>
            <a:off x="4341812" y="4276725"/>
            <a:ext cx="565151" cy="68421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70" name="Grouper"/>
          <p:cNvGrpSpPr/>
          <p:nvPr/>
        </p:nvGrpSpPr>
        <p:grpSpPr>
          <a:xfrm>
            <a:off x="3952875" y="4187825"/>
            <a:ext cx="436563" cy="323850"/>
            <a:chOff x="0" y="0"/>
            <a:chExt cx="436562" cy="323850"/>
          </a:xfrm>
        </p:grpSpPr>
        <p:sp>
          <p:nvSpPr>
            <p:cNvPr id="368" name="Ovale"/>
            <p:cNvSpPr/>
            <p:nvPr/>
          </p:nvSpPr>
          <p:spPr>
            <a:xfrm>
              <a:off x="0" y="0"/>
              <a:ext cx="436563" cy="323850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7030A0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4997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1400"/>
              </a:pPr>
            </a:p>
          </p:txBody>
        </p:sp>
        <p:sp>
          <p:nvSpPr>
            <p:cNvPr id="369" name="5"/>
            <p:cNvSpPr txBox="1"/>
            <p:nvPr/>
          </p:nvSpPr>
          <p:spPr>
            <a:xfrm>
              <a:off x="76628" y="21525"/>
              <a:ext cx="283307" cy="280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defTabSz="914400">
                <a:defRPr sz="1400"/>
              </a:lvl1pPr>
            </a:lstStyle>
            <a:p>
              <a:pPr/>
              <a:r>
                <a:t>  5</a:t>
              </a:r>
            </a:p>
          </p:txBody>
        </p:sp>
      </p:grpSp>
      <p:pic>
        <p:nvPicPr>
          <p:cNvPr id="371" name="Une image contenant femme, personneDescription générée automatiquement" descr="Une image contenant femme, personneDescription générée automatiquement"/>
          <p:cNvPicPr>
            <a:picLocks noChangeAspect="1"/>
          </p:cNvPicPr>
          <p:nvPr/>
        </p:nvPicPr>
        <p:blipFill>
          <a:blip r:embed="rId17">
            <a:extLst/>
          </a:blip>
          <a:stretch>
            <a:fillRect/>
          </a:stretch>
        </p:blipFill>
        <p:spPr>
          <a:xfrm>
            <a:off x="7696200" y="4302125"/>
            <a:ext cx="584200" cy="7112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74" name="Grouper"/>
          <p:cNvGrpSpPr/>
          <p:nvPr/>
        </p:nvGrpSpPr>
        <p:grpSpPr>
          <a:xfrm>
            <a:off x="6831012" y="4264025"/>
            <a:ext cx="436563" cy="355600"/>
            <a:chOff x="0" y="0"/>
            <a:chExt cx="436562" cy="355599"/>
          </a:xfrm>
        </p:grpSpPr>
        <p:sp>
          <p:nvSpPr>
            <p:cNvPr id="372" name="Ovale"/>
            <p:cNvSpPr/>
            <p:nvPr/>
          </p:nvSpPr>
          <p:spPr>
            <a:xfrm>
              <a:off x="0" y="0"/>
              <a:ext cx="436563" cy="355600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D99694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4997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1400"/>
              </a:pPr>
            </a:p>
          </p:txBody>
        </p:sp>
        <p:sp>
          <p:nvSpPr>
            <p:cNvPr id="373" name="5"/>
            <p:cNvSpPr txBox="1"/>
            <p:nvPr/>
          </p:nvSpPr>
          <p:spPr>
            <a:xfrm>
              <a:off x="76628" y="37400"/>
              <a:ext cx="283307" cy="280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defTabSz="914400">
                <a:defRPr sz="1400"/>
              </a:lvl1pPr>
            </a:lstStyle>
            <a:p>
              <a:pPr/>
              <a:r>
                <a:t>  5</a:t>
              </a:r>
            </a:p>
          </p:txBody>
        </p:sp>
      </p:grpSp>
      <p:pic>
        <p:nvPicPr>
          <p:cNvPr id="375" name="Une image contenant personne, femme, mur, intérieurDescription générée automatiquement" descr="Une image contenant personne, femme, mur, intérieurDescription générée automatiquement"/>
          <p:cNvPicPr>
            <a:picLocks noChangeAspect="1"/>
          </p:cNvPicPr>
          <p:nvPr/>
        </p:nvPicPr>
        <p:blipFill>
          <a:blip r:embed="rId18">
            <a:extLst/>
          </a:blip>
          <a:stretch>
            <a:fillRect/>
          </a:stretch>
        </p:blipFill>
        <p:spPr>
          <a:xfrm>
            <a:off x="2536825" y="2047875"/>
            <a:ext cx="666750" cy="739775"/>
          </a:xfrm>
          <a:prstGeom prst="rect">
            <a:avLst/>
          </a:prstGeom>
          <a:ln w="12700">
            <a:miter lim="400000"/>
          </a:ln>
        </p:spPr>
      </p:pic>
      <p:pic>
        <p:nvPicPr>
          <p:cNvPr id="376" name="image.png" descr="image.png"/>
          <p:cNvPicPr>
            <a:picLocks noChangeAspect="1"/>
          </p:cNvPicPr>
          <p:nvPr/>
        </p:nvPicPr>
        <p:blipFill>
          <a:blip r:embed="rId19">
            <a:extLst/>
          </a:blip>
          <a:stretch>
            <a:fillRect/>
          </a:stretch>
        </p:blipFill>
        <p:spPr>
          <a:xfrm>
            <a:off x="3378200" y="6329362"/>
            <a:ext cx="2841625" cy="538163"/>
          </a:xfrm>
          <a:prstGeom prst="rect">
            <a:avLst/>
          </a:prstGeom>
          <a:ln w="12700">
            <a:miter lim="400000"/>
          </a:ln>
        </p:spPr>
      </p:pic>
      <p:pic>
        <p:nvPicPr>
          <p:cNvPr id="377" name="image.jpeg" descr="image.jpeg"/>
          <p:cNvPicPr>
            <a:picLocks noChangeAspect="1"/>
          </p:cNvPicPr>
          <p:nvPr/>
        </p:nvPicPr>
        <p:blipFill>
          <a:blip r:embed="rId20">
            <a:extLst/>
          </a:blip>
          <a:stretch>
            <a:fillRect/>
          </a:stretch>
        </p:blipFill>
        <p:spPr>
          <a:xfrm>
            <a:off x="185737" y="3238500"/>
            <a:ext cx="1241426" cy="7239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80" name="Grouper"/>
          <p:cNvGrpSpPr/>
          <p:nvPr/>
        </p:nvGrpSpPr>
        <p:grpSpPr>
          <a:xfrm>
            <a:off x="2076450" y="1933550"/>
            <a:ext cx="446088" cy="584250"/>
            <a:chOff x="0" y="0"/>
            <a:chExt cx="446087" cy="584249"/>
          </a:xfrm>
        </p:grpSpPr>
        <p:sp>
          <p:nvSpPr>
            <p:cNvPr id="378" name="Ovale"/>
            <p:cNvSpPr/>
            <p:nvPr/>
          </p:nvSpPr>
          <p:spPr>
            <a:xfrm>
              <a:off x="0" y="102765"/>
              <a:ext cx="446088" cy="378720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DD87CB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4997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1400"/>
              </a:pPr>
            </a:p>
          </p:txBody>
        </p:sp>
        <p:sp>
          <p:nvSpPr>
            <p:cNvPr id="379" name="10"/>
            <p:cNvSpPr txBox="1"/>
            <p:nvPr/>
          </p:nvSpPr>
          <p:spPr>
            <a:xfrm>
              <a:off x="79889" y="0"/>
              <a:ext cx="286310" cy="5842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1400"/>
              </a:lvl1pPr>
            </a:lstStyle>
            <a:p>
              <a:pPr/>
              <a:r>
                <a:t>10</a:t>
              </a:r>
            </a:p>
          </p:txBody>
        </p:sp>
      </p:grpSp>
      <p:sp>
        <p:nvSpPr>
          <p:cNvPr id="381" name="Ligne"/>
          <p:cNvSpPr/>
          <p:nvPr/>
        </p:nvSpPr>
        <p:spPr>
          <a:xfrm flipV="1">
            <a:off x="2759075" y="1557337"/>
            <a:ext cx="0" cy="576263"/>
          </a:xfrm>
          <a:prstGeom prst="line">
            <a:avLst/>
          </a:prstGeom>
          <a:ln w="25400">
            <a:solidFill>
              <a:srgbClr val="DD87CB"/>
            </a:solidFill>
          </a:ln>
          <a:effectLst>
            <a:outerShdw sx="100000" sy="100000" kx="0" ky="0" algn="b" rotWithShape="0" blurRad="38100" dist="20000" dir="5400000">
              <a:srgbClr val="000000">
                <a:alpha val="37998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pic>
        <p:nvPicPr>
          <p:cNvPr id="382" name="image.png" descr="image.png"/>
          <p:cNvPicPr>
            <a:picLocks noChangeAspect="1"/>
          </p:cNvPicPr>
          <p:nvPr/>
        </p:nvPicPr>
        <p:blipFill>
          <a:blip r:embed="rId21">
            <a:extLst/>
          </a:blip>
          <a:stretch>
            <a:fillRect/>
          </a:stretch>
        </p:blipFill>
        <p:spPr>
          <a:xfrm>
            <a:off x="2157412" y="3065462"/>
            <a:ext cx="660401" cy="88582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85" name="Grouper"/>
          <p:cNvGrpSpPr/>
          <p:nvPr/>
        </p:nvGrpSpPr>
        <p:grpSpPr>
          <a:xfrm>
            <a:off x="1801812" y="2964750"/>
            <a:ext cx="436563" cy="560340"/>
            <a:chOff x="0" y="0"/>
            <a:chExt cx="436562" cy="560338"/>
          </a:xfrm>
        </p:grpSpPr>
        <p:sp>
          <p:nvSpPr>
            <p:cNvPr id="383" name="Ovale"/>
            <p:cNvSpPr/>
            <p:nvPr/>
          </p:nvSpPr>
          <p:spPr>
            <a:xfrm>
              <a:off x="0" y="102051"/>
              <a:ext cx="436563" cy="356236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6B60FC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4997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1400"/>
              </a:pPr>
            </a:p>
          </p:txBody>
        </p:sp>
        <p:sp>
          <p:nvSpPr>
            <p:cNvPr id="384" name="10"/>
            <p:cNvSpPr txBox="1"/>
            <p:nvPr/>
          </p:nvSpPr>
          <p:spPr>
            <a:xfrm>
              <a:off x="77898" y="0"/>
              <a:ext cx="280767" cy="5603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1400"/>
              </a:lvl1pPr>
            </a:lstStyle>
            <a:p>
              <a:pPr/>
              <a:r>
                <a:t>10</a:t>
              </a:r>
            </a:p>
          </p:txBody>
        </p:sp>
      </p:grpSp>
      <p:sp>
        <p:nvSpPr>
          <p:cNvPr id="386" name="Ligne"/>
          <p:cNvSpPr/>
          <p:nvPr/>
        </p:nvSpPr>
        <p:spPr>
          <a:xfrm flipV="1">
            <a:off x="2519362" y="2733674"/>
            <a:ext cx="200026" cy="371477"/>
          </a:xfrm>
          <a:prstGeom prst="line">
            <a:avLst/>
          </a:prstGeom>
          <a:ln w="25400">
            <a:solidFill>
              <a:srgbClr val="6B60FC"/>
            </a:solidFill>
          </a:ln>
          <a:effectLst>
            <a:outerShdw sx="100000" sy="100000" kx="0" ky="0" algn="b" rotWithShape="0" blurRad="38100" dist="20000" dir="5400000">
              <a:srgbClr val="000000">
                <a:alpha val="37998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grpSp>
        <p:nvGrpSpPr>
          <p:cNvPr id="389" name="Grouper"/>
          <p:cNvGrpSpPr/>
          <p:nvPr/>
        </p:nvGrpSpPr>
        <p:grpSpPr>
          <a:xfrm>
            <a:off x="8634412" y="1146175"/>
            <a:ext cx="265113" cy="441325"/>
            <a:chOff x="0" y="0"/>
            <a:chExt cx="265112" cy="441325"/>
          </a:xfrm>
        </p:grpSpPr>
        <p:sp>
          <p:nvSpPr>
            <p:cNvPr id="387" name="Ovale"/>
            <p:cNvSpPr/>
            <p:nvPr/>
          </p:nvSpPr>
          <p:spPr>
            <a:xfrm>
              <a:off x="0" y="0"/>
              <a:ext cx="265113" cy="441325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0096FF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4997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1400"/>
              </a:pPr>
            </a:p>
          </p:txBody>
        </p:sp>
        <p:sp>
          <p:nvSpPr>
            <p:cNvPr id="388" name="1"/>
            <p:cNvSpPr txBox="1"/>
            <p:nvPr/>
          </p:nvSpPr>
          <p:spPr>
            <a:xfrm>
              <a:off x="51521" y="80263"/>
              <a:ext cx="162070" cy="2807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defTabSz="914400">
                <a:defRPr sz="1400"/>
              </a:lvl1pPr>
            </a:lstStyle>
            <a:p>
              <a:pPr/>
              <a:r>
                <a:t>1</a:t>
              </a:r>
            </a:p>
          </p:txBody>
        </p:sp>
      </p:grpSp>
      <p:grpSp>
        <p:nvGrpSpPr>
          <p:cNvPr id="392" name="Grouper"/>
          <p:cNvGrpSpPr/>
          <p:nvPr/>
        </p:nvGrpSpPr>
        <p:grpSpPr>
          <a:xfrm>
            <a:off x="8637587" y="2181225"/>
            <a:ext cx="265113" cy="441325"/>
            <a:chOff x="0" y="0"/>
            <a:chExt cx="265112" cy="441325"/>
          </a:xfrm>
        </p:grpSpPr>
        <p:sp>
          <p:nvSpPr>
            <p:cNvPr id="390" name="Ovale"/>
            <p:cNvSpPr/>
            <p:nvPr/>
          </p:nvSpPr>
          <p:spPr>
            <a:xfrm>
              <a:off x="0" y="0"/>
              <a:ext cx="265113" cy="441325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0096FF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4997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1400"/>
              </a:pPr>
            </a:p>
          </p:txBody>
        </p:sp>
        <p:sp>
          <p:nvSpPr>
            <p:cNvPr id="391" name="2"/>
            <p:cNvSpPr txBox="1"/>
            <p:nvPr/>
          </p:nvSpPr>
          <p:spPr>
            <a:xfrm>
              <a:off x="51521" y="80263"/>
              <a:ext cx="162070" cy="2807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defTabSz="914400">
                <a:defRPr sz="1400"/>
              </a:lvl1pPr>
            </a:lstStyle>
            <a:p>
              <a:pPr/>
              <a:r>
                <a:t>2</a:t>
              </a:r>
            </a:p>
          </p:txBody>
        </p:sp>
      </p:grpSp>
      <p:grpSp>
        <p:nvGrpSpPr>
          <p:cNvPr id="395" name="Grouper"/>
          <p:cNvGrpSpPr/>
          <p:nvPr/>
        </p:nvGrpSpPr>
        <p:grpSpPr>
          <a:xfrm>
            <a:off x="8634412" y="3213100"/>
            <a:ext cx="265113" cy="441325"/>
            <a:chOff x="0" y="0"/>
            <a:chExt cx="265112" cy="441325"/>
          </a:xfrm>
        </p:grpSpPr>
        <p:sp>
          <p:nvSpPr>
            <p:cNvPr id="393" name="Ovale"/>
            <p:cNvSpPr/>
            <p:nvPr/>
          </p:nvSpPr>
          <p:spPr>
            <a:xfrm>
              <a:off x="0" y="0"/>
              <a:ext cx="265113" cy="441325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0096FF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4997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1400"/>
              </a:pPr>
            </a:p>
          </p:txBody>
        </p:sp>
        <p:sp>
          <p:nvSpPr>
            <p:cNvPr id="394" name="3"/>
            <p:cNvSpPr txBox="1"/>
            <p:nvPr/>
          </p:nvSpPr>
          <p:spPr>
            <a:xfrm>
              <a:off x="51521" y="80263"/>
              <a:ext cx="162070" cy="2807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defTabSz="914400">
                <a:defRPr sz="1400"/>
              </a:lvl1pPr>
            </a:lstStyle>
            <a:p>
              <a:pPr/>
              <a:r>
                <a:t>3</a:t>
              </a:r>
            </a:p>
          </p:txBody>
        </p:sp>
      </p:grpSp>
      <p:grpSp>
        <p:nvGrpSpPr>
          <p:cNvPr id="398" name="Grouper"/>
          <p:cNvGrpSpPr/>
          <p:nvPr/>
        </p:nvGrpSpPr>
        <p:grpSpPr>
          <a:xfrm>
            <a:off x="8634412" y="4411662"/>
            <a:ext cx="265113" cy="441326"/>
            <a:chOff x="0" y="0"/>
            <a:chExt cx="265112" cy="441325"/>
          </a:xfrm>
        </p:grpSpPr>
        <p:sp>
          <p:nvSpPr>
            <p:cNvPr id="396" name="Ovale"/>
            <p:cNvSpPr/>
            <p:nvPr/>
          </p:nvSpPr>
          <p:spPr>
            <a:xfrm>
              <a:off x="0" y="0"/>
              <a:ext cx="265113" cy="441325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0096FF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4997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1400"/>
              </a:pPr>
            </a:p>
          </p:txBody>
        </p:sp>
        <p:sp>
          <p:nvSpPr>
            <p:cNvPr id="397" name="4"/>
            <p:cNvSpPr txBox="1"/>
            <p:nvPr/>
          </p:nvSpPr>
          <p:spPr>
            <a:xfrm>
              <a:off x="51521" y="80263"/>
              <a:ext cx="162070" cy="2807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defTabSz="914400">
                <a:defRPr sz="1400"/>
              </a:lvl1pPr>
            </a:lstStyle>
            <a:p>
              <a:pPr/>
              <a:r>
                <a:t>4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0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27700" y="3113087"/>
            <a:ext cx="755650" cy="860426"/>
          </a:xfrm>
          <a:prstGeom prst="rect">
            <a:avLst/>
          </a:prstGeom>
          <a:ln w="12700">
            <a:miter lim="400000"/>
          </a:ln>
        </p:spPr>
      </p:pic>
      <p:pic>
        <p:nvPicPr>
          <p:cNvPr id="401" name="Une image contenant personne, mur, intérieur, souriantDescription générée automatiquement" descr="Une image contenant personne, mur, intérieur, souriantDescription générée automatiquement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89675" y="4270375"/>
            <a:ext cx="660400" cy="842963"/>
          </a:xfrm>
          <a:prstGeom prst="rect">
            <a:avLst/>
          </a:prstGeom>
          <a:ln w="12700">
            <a:miter lim="400000"/>
          </a:ln>
        </p:spPr>
      </p:pic>
      <p:pic>
        <p:nvPicPr>
          <p:cNvPr id="402" name="image.png" descr="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60337" y="65087"/>
            <a:ext cx="1357313" cy="766763"/>
          </a:xfrm>
          <a:prstGeom prst="rect">
            <a:avLst/>
          </a:prstGeom>
          <a:ln w="12700">
            <a:miter lim="400000"/>
          </a:ln>
        </p:spPr>
      </p:pic>
      <p:pic>
        <p:nvPicPr>
          <p:cNvPr id="403" name="image.png" descr="imag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60337" y="5816600"/>
            <a:ext cx="1211263" cy="581025"/>
          </a:xfrm>
          <a:prstGeom prst="rect">
            <a:avLst/>
          </a:prstGeom>
          <a:ln w="12700">
            <a:miter lim="400000"/>
          </a:ln>
        </p:spPr>
      </p:pic>
      <p:pic>
        <p:nvPicPr>
          <p:cNvPr id="404" name="image.png" descr="image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059737" y="117475"/>
            <a:ext cx="1065213" cy="642938"/>
          </a:xfrm>
          <a:prstGeom prst="rect">
            <a:avLst/>
          </a:prstGeom>
          <a:ln w="12700">
            <a:miter lim="400000"/>
          </a:ln>
        </p:spPr>
      </p:pic>
      <p:sp>
        <p:nvSpPr>
          <p:cNvPr id="405" name="Ovale"/>
          <p:cNvSpPr/>
          <p:nvPr/>
        </p:nvSpPr>
        <p:spPr>
          <a:xfrm>
            <a:off x="4008437" y="122237"/>
            <a:ext cx="708026" cy="593726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38100" dist="23000" dir="5400000">
              <a:srgbClr val="000000">
                <a:alpha val="34997"/>
              </a:srgbClr>
            </a:outerShdw>
          </a:effectLst>
        </p:spPr>
        <p:txBody>
          <a:bodyPr lIns="45719" rIns="45719" anchor="ctr"/>
          <a:lstStyle/>
          <a:p>
            <a:pPr defTabSz="914400"/>
          </a:p>
        </p:txBody>
      </p:sp>
      <p:sp>
        <p:nvSpPr>
          <p:cNvPr id="406" name="*"/>
          <p:cNvSpPr txBox="1"/>
          <p:nvPr/>
        </p:nvSpPr>
        <p:spPr>
          <a:xfrm>
            <a:off x="3913187" y="-322263"/>
            <a:ext cx="776288" cy="1759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914400">
              <a:defRPr sz="13000"/>
            </a:lvl1pPr>
          </a:lstStyle>
          <a:p>
            <a:pPr/>
            <a:r>
              <a:t>*</a:t>
            </a:r>
          </a:p>
        </p:txBody>
      </p:sp>
      <p:sp>
        <p:nvSpPr>
          <p:cNvPr id="407" name="Vous"/>
          <p:cNvSpPr txBox="1"/>
          <p:nvPr/>
        </p:nvSpPr>
        <p:spPr>
          <a:xfrm>
            <a:off x="3319462" y="241300"/>
            <a:ext cx="554309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914400"/>
          </a:lstStyle>
          <a:p>
            <a:pPr/>
            <a:r>
              <a:t>Vous</a:t>
            </a:r>
          </a:p>
        </p:txBody>
      </p:sp>
      <p:sp>
        <p:nvSpPr>
          <p:cNvPr id="408" name="Ligne"/>
          <p:cNvSpPr/>
          <p:nvPr/>
        </p:nvSpPr>
        <p:spPr>
          <a:xfrm>
            <a:off x="1549400" y="925512"/>
            <a:ext cx="6246813" cy="11114"/>
          </a:xfrm>
          <a:prstGeom prst="line">
            <a:avLst/>
          </a:prstGeom>
          <a:ln w="25400">
            <a:solidFill>
              <a:schemeClr val="accent1"/>
            </a:solidFill>
          </a:ln>
          <a:effectLst>
            <a:outerShdw sx="100000" sy="100000" kx="0" ky="0" algn="b" rotWithShape="0" blurRad="38100" dist="20000" dir="5400000">
              <a:srgbClr val="000000">
                <a:alpha val="37998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pic>
        <p:nvPicPr>
          <p:cNvPr id="409" name="image.png" descr="image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409825" y="1084262"/>
            <a:ext cx="892175" cy="7191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10" name="image.png" descr="image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3814762" y="1100137"/>
            <a:ext cx="1136651" cy="701676"/>
          </a:xfrm>
          <a:prstGeom prst="rect">
            <a:avLst/>
          </a:prstGeom>
          <a:ln w="12700">
            <a:miter lim="400000"/>
          </a:ln>
        </p:spPr>
      </p:pic>
      <p:pic>
        <p:nvPicPr>
          <p:cNvPr id="411" name="image.png" descr="image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5400675" y="1116012"/>
            <a:ext cx="1022350" cy="70326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14" name="Grouper"/>
          <p:cNvGrpSpPr/>
          <p:nvPr/>
        </p:nvGrpSpPr>
        <p:grpSpPr>
          <a:xfrm>
            <a:off x="1892300" y="1044574"/>
            <a:ext cx="446088" cy="350839"/>
            <a:chOff x="0" y="0"/>
            <a:chExt cx="446087" cy="350837"/>
          </a:xfrm>
        </p:grpSpPr>
        <p:sp>
          <p:nvSpPr>
            <p:cNvPr id="412" name="Ovale"/>
            <p:cNvSpPr/>
            <p:nvPr/>
          </p:nvSpPr>
          <p:spPr>
            <a:xfrm>
              <a:off x="0" y="-1"/>
              <a:ext cx="446088" cy="350839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8EFA00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4997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1400"/>
              </a:pPr>
            </a:p>
          </p:txBody>
        </p:sp>
        <p:sp>
          <p:nvSpPr>
            <p:cNvPr id="413" name="20"/>
            <p:cNvSpPr txBox="1"/>
            <p:nvPr/>
          </p:nvSpPr>
          <p:spPr>
            <a:xfrm>
              <a:off x="78022" y="35019"/>
              <a:ext cx="290043" cy="280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defTabSz="914400">
                <a:defRPr sz="1400"/>
              </a:lvl1pPr>
            </a:lstStyle>
            <a:p>
              <a:pPr/>
              <a:r>
                <a:t>20</a:t>
              </a:r>
            </a:p>
          </p:txBody>
        </p:sp>
      </p:grpSp>
      <p:sp>
        <p:nvSpPr>
          <p:cNvPr id="415" name="Ovale"/>
          <p:cNvSpPr/>
          <p:nvPr/>
        </p:nvSpPr>
        <p:spPr>
          <a:xfrm>
            <a:off x="3657600" y="1031875"/>
            <a:ext cx="434975" cy="373063"/>
          </a:xfrm>
          <a:prstGeom prst="ellipse">
            <a:avLst/>
          </a:prstGeom>
          <a:solidFill>
            <a:srgbClr val="FFFFFF"/>
          </a:solidFill>
          <a:ln w="25400">
            <a:solidFill>
              <a:srgbClr val="FF9300"/>
            </a:solidFill>
          </a:ln>
          <a:effectLst>
            <a:outerShdw sx="100000" sy="100000" kx="0" ky="0" algn="b" rotWithShape="0" blurRad="38100" dist="23000" dir="5400000">
              <a:srgbClr val="000000">
                <a:alpha val="34997"/>
              </a:srgbClr>
            </a:outerShdw>
          </a:effectLst>
        </p:spPr>
        <p:txBody>
          <a:bodyPr lIns="45719" rIns="45719" anchor="ctr"/>
          <a:lstStyle/>
          <a:p>
            <a:pPr defTabSz="914400"/>
          </a:p>
        </p:txBody>
      </p:sp>
      <p:grpSp>
        <p:nvGrpSpPr>
          <p:cNvPr id="418" name="Grouper"/>
          <p:cNvGrpSpPr/>
          <p:nvPr/>
        </p:nvGrpSpPr>
        <p:grpSpPr>
          <a:xfrm>
            <a:off x="6148387" y="1022350"/>
            <a:ext cx="436563" cy="373063"/>
            <a:chOff x="0" y="0"/>
            <a:chExt cx="436562" cy="373062"/>
          </a:xfrm>
        </p:grpSpPr>
        <p:sp>
          <p:nvSpPr>
            <p:cNvPr id="416" name="Ovale"/>
            <p:cNvSpPr/>
            <p:nvPr/>
          </p:nvSpPr>
          <p:spPr>
            <a:xfrm>
              <a:off x="0" y="0"/>
              <a:ext cx="436563" cy="373063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76D6FF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4997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1400"/>
              </a:pPr>
            </a:p>
          </p:txBody>
        </p:sp>
        <p:sp>
          <p:nvSpPr>
            <p:cNvPr id="417" name="20"/>
            <p:cNvSpPr txBox="1"/>
            <p:nvPr/>
          </p:nvSpPr>
          <p:spPr>
            <a:xfrm>
              <a:off x="76628" y="46131"/>
              <a:ext cx="283307" cy="280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defTabSz="914400">
                <a:defRPr sz="1400"/>
              </a:lvl1pPr>
            </a:lstStyle>
            <a:p>
              <a:pPr/>
              <a:r>
                <a:t>20</a:t>
              </a:r>
            </a:p>
          </p:txBody>
        </p:sp>
      </p:grpSp>
      <p:sp>
        <p:nvSpPr>
          <p:cNvPr id="419" name="Ligne"/>
          <p:cNvSpPr/>
          <p:nvPr/>
        </p:nvSpPr>
        <p:spPr>
          <a:xfrm flipV="1">
            <a:off x="3067049" y="568325"/>
            <a:ext cx="903289" cy="476250"/>
          </a:xfrm>
          <a:prstGeom prst="line">
            <a:avLst/>
          </a:prstGeom>
          <a:ln w="25400">
            <a:solidFill>
              <a:srgbClr val="00F900"/>
            </a:solidFill>
          </a:ln>
          <a:effectLst>
            <a:outerShdw sx="100000" sy="100000" kx="0" ky="0" algn="b" rotWithShape="0" blurRad="38100" dist="20000" dir="5400000">
              <a:srgbClr val="000000">
                <a:alpha val="37998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420" name="Ligne"/>
          <p:cNvSpPr/>
          <p:nvPr/>
        </p:nvSpPr>
        <p:spPr>
          <a:xfrm flipV="1">
            <a:off x="4362450" y="769937"/>
            <a:ext cx="0" cy="287338"/>
          </a:xfrm>
          <a:prstGeom prst="line">
            <a:avLst/>
          </a:prstGeom>
          <a:ln w="25400">
            <a:solidFill>
              <a:srgbClr val="FF9300"/>
            </a:solidFill>
          </a:ln>
          <a:effectLst>
            <a:outerShdw sx="100000" sy="100000" kx="0" ky="0" algn="b" rotWithShape="0" blurRad="38100" dist="20000" dir="5400000">
              <a:srgbClr val="000000">
                <a:alpha val="37998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421" name="Ligne"/>
          <p:cNvSpPr/>
          <p:nvPr/>
        </p:nvSpPr>
        <p:spPr>
          <a:xfrm flipH="1" flipV="1">
            <a:off x="4716462" y="582612"/>
            <a:ext cx="841376" cy="439739"/>
          </a:xfrm>
          <a:prstGeom prst="line">
            <a:avLst/>
          </a:prstGeom>
          <a:ln w="25400">
            <a:solidFill>
              <a:srgbClr val="76D6FF"/>
            </a:solidFill>
          </a:ln>
          <a:effectLst>
            <a:outerShdw sx="100000" sy="100000" kx="0" ky="0" algn="b" rotWithShape="0" blurRad="38100" dist="20000" dir="5400000">
              <a:srgbClr val="000000">
                <a:alpha val="37998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422" name="Ligne"/>
          <p:cNvSpPr/>
          <p:nvPr/>
        </p:nvSpPr>
        <p:spPr>
          <a:xfrm>
            <a:off x="1555749" y="1901824"/>
            <a:ext cx="6300789" cy="36515"/>
          </a:xfrm>
          <a:prstGeom prst="line">
            <a:avLst/>
          </a:prstGeom>
          <a:ln w="25400">
            <a:solidFill>
              <a:schemeClr val="accent1"/>
            </a:solidFill>
          </a:ln>
          <a:effectLst>
            <a:outerShdw sx="100000" sy="100000" kx="0" ky="0" algn="b" rotWithShape="0" blurRad="38100" dist="20000" dir="5400000">
              <a:srgbClr val="000000">
                <a:alpha val="37998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423" name="20"/>
          <p:cNvSpPr txBox="1"/>
          <p:nvPr/>
        </p:nvSpPr>
        <p:spPr>
          <a:xfrm>
            <a:off x="3740150" y="1063625"/>
            <a:ext cx="284371" cy="280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914400">
              <a:defRPr sz="1400"/>
            </a:lvl1pPr>
          </a:lstStyle>
          <a:p>
            <a:pPr/>
            <a:r>
              <a:t>20</a:t>
            </a:r>
          </a:p>
        </p:txBody>
      </p:sp>
      <p:sp>
        <p:nvSpPr>
          <p:cNvPr id="424" name="Ligne"/>
          <p:cNvSpPr/>
          <p:nvPr/>
        </p:nvSpPr>
        <p:spPr>
          <a:xfrm flipV="1">
            <a:off x="4811712" y="1658937"/>
            <a:ext cx="552451" cy="401638"/>
          </a:xfrm>
          <a:prstGeom prst="line">
            <a:avLst/>
          </a:prstGeom>
          <a:ln w="25400">
            <a:solidFill>
              <a:srgbClr val="FF2600"/>
            </a:solidFill>
          </a:ln>
          <a:effectLst>
            <a:outerShdw sx="100000" sy="100000" kx="0" ky="0" algn="b" rotWithShape="0" blurRad="38100" dist="20000" dir="5400000">
              <a:srgbClr val="000000">
                <a:alpha val="37998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425" name="Ligne"/>
          <p:cNvSpPr/>
          <p:nvPr/>
        </p:nvSpPr>
        <p:spPr>
          <a:xfrm flipH="1" flipV="1">
            <a:off x="5838825" y="1703387"/>
            <a:ext cx="11113" cy="382589"/>
          </a:xfrm>
          <a:prstGeom prst="line">
            <a:avLst/>
          </a:prstGeom>
          <a:ln w="25400">
            <a:solidFill>
              <a:srgbClr val="FF2600"/>
            </a:solidFill>
          </a:ln>
          <a:effectLst>
            <a:outerShdw sx="100000" sy="100000" kx="0" ky="0" algn="b" rotWithShape="0" blurRad="38100" dist="20000" dir="5400000">
              <a:srgbClr val="000000">
                <a:alpha val="37998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426" name="Ligne"/>
          <p:cNvSpPr/>
          <p:nvPr/>
        </p:nvSpPr>
        <p:spPr>
          <a:xfrm flipH="1" flipV="1">
            <a:off x="6289675" y="1660525"/>
            <a:ext cx="608013" cy="382588"/>
          </a:xfrm>
          <a:prstGeom prst="line">
            <a:avLst/>
          </a:prstGeom>
          <a:ln w="25400">
            <a:solidFill>
              <a:srgbClr val="FF2600"/>
            </a:solidFill>
          </a:ln>
          <a:effectLst>
            <a:outerShdw sx="100000" sy="100000" kx="0" ky="0" algn="b" rotWithShape="0" blurRad="38100" dist="20000" dir="5400000">
              <a:srgbClr val="000000">
                <a:alpha val="37998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pic>
        <p:nvPicPr>
          <p:cNvPr id="427" name="image.png" descr="image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4233862" y="2047875"/>
            <a:ext cx="944563" cy="73501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30" name="Grouper"/>
          <p:cNvGrpSpPr/>
          <p:nvPr/>
        </p:nvGrpSpPr>
        <p:grpSpPr>
          <a:xfrm>
            <a:off x="3821112" y="1855790"/>
            <a:ext cx="520701" cy="668333"/>
            <a:chOff x="0" y="0"/>
            <a:chExt cx="520700" cy="668331"/>
          </a:xfrm>
        </p:grpSpPr>
        <p:sp>
          <p:nvSpPr>
            <p:cNvPr id="428" name="Ovale"/>
            <p:cNvSpPr/>
            <p:nvPr/>
          </p:nvSpPr>
          <p:spPr>
            <a:xfrm>
              <a:off x="0" y="112347"/>
              <a:ext cx="520700" cy="443637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FF2600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4997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1400"/>
              </a:pPr>
            </a:p>
          </p:txBody>
        </p:sp>
        <p:sp>
          <p:nvSpPr>
            <p:cNvPr id="429" name="10"/>
            <p:cNvSpPr txBox="1"/>
            <p:nvPr/>
          </p:nvSpPr>
          <p:spPr>
            <a:xfrm>
              <a:off x="92911" y="0"/>
              <a:ext cx="334878" cy="6683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1400"/>
              </a:lvl1pPr>
            </a:lstStyle>
            <a:p>
              <a:pPr/>
              <a:r>
                <a:t>10</a:t>
              </a:r>
            </a:p>
          </p:txBody>
        </p:sp>
      </p:grpSp>
      <p:pic>
        <p:nvPicPr>
          <p:cNvPr id="431" name="image.png" descr="image.pn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5380037" y="2062162"/>
            <a:ext cx="930276" cy="72072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34" name="Grouper"/>
          <p:cNvGrpSpPr/>
          <p:nvPr/>
        </p:nvGrpSpPr>
        <p:grpSpPr>
          <a:xfrm>
            <a:off x="5197475" y="2033587"/>
            <a:ext cx="436563" cy="368301"/>
            <a:chOff x="0" y="0"/>
            <a:chExt cx="436562" cy="368300"/>
          </a:xfrm>
        </p:grpSpPr>
        <p:sp>
          <p:nvSpPr>
            <p:cNvPr id="432" name="Ovale"/>
            <p:cNvSpPr/>
            <p:nvPr/>
          </p:nvSpPr>
          <p:spPr>
            <a:xfrm>
              <a:off x="0" y="-1"/>
              <a:ext cx="436563" cy="368302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FF2600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4997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1400"/>
              </a:pPr>
            </a:p>
          </p:txBody>
        </p:sp>
        <p:sp>
          <p:nvSpPr>
            <p:cNvPr id="433" name="10"/>
            <p:cNvSpPr txBox="1"/>
            <p:nvPr/>
          </p:nvSpPr>
          <p:spPr>
            <a:xfrm>
              <a:off x="76628" y="43750"/>
              <a:ext cx="283307" cy="280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defTabSz="914400">
                <a:defRPr sz="1400"/>
              </a:lvl1pPr>
            </a:lstStyle>
            <a:p>
              <a:pPr/>
              <a:r>
                <a:t>10</a:t>
              </a:r>
            </a:p>
          </p:txBody>
        </p:sp>
      </p:grpSp>
      <p:pic>
        <p:nvPicPr>
          <p:cNvPr id="435" name="image.png" descr="image.png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6426200" y="2060575"/>
            <a:ext cx="987425" cy="73818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38" name="Grouper"/>
          <p:cNvGrpSpPr/>
          <p:nvPr/>
        </p:nvGrpSpPr>
        <p:grpSpPr>
          <a:xfrm>
            <a:off x="7254875" y="2085975"/>
            <a:ext cx="436563" cy="379413"/>
            <a:chOff x="0" y="0"/>
            <a:chExt cx="436562" cy="379412"/>
          </a:xfrm>
        </p:grpSpPr>
        <p:sp>
          <p:nvSpPr>
            <p:cNvPr id="436" name="Ovale"/>
            <p:cNvSpPr/>
            <p:nvPr/>
          </p:nvSpPr>
          <p:spPr>
            <a:xfrm>
              <a:off x="0" y="0"/>
              <a:ext cx="436563" cy="379413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FF2600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4997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1400"/>
              </a:pPr>
            </a:p>
          </p:txBody>
        </p:sp>
        <p:sp>
          <p:nvSpPr>
            <p:cNvPr id="437" name="10"/>
            <p:cNvSpPr txBox="1"/>
            <p:nvPr/>
          </p:nvSpPr>
          <p:spPr>
            <a:xfrm>
              <a:off x="76628" y="49306"/>
              <a:ext cx="283307" cy="280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defTabSz="914400">
                <a:defRPr sz="1400"/>
              </a:lvl1pPr>
            </a:lstStyle>
            <a:p>
              <a:pPr/>
              <a:r>
                <a:t>10</a:t>
              </a:r>
            </a:p>
          </p:txBody>
        </p:sp>
      </p:grpSp>
      <p:sp>
        <p:nvSpPr>
          <p:cNvPr id="439" name="Ligne"/>
          <p:cNvSpPr/>
          <p:nvPr/>
        </p:nvSpPr>
        <p:spPr>
          <a:xfrm flipV="1">
            <a:off x="1533524" y="2908300"/>
            <a:ext cx="6376989" cy="31750"/>
          </a:xfrm>
          <a:prstGeom prst="line">
            <a:avLst/>
          </a:prstGeom>
          <a:ln w="25400">
            <a:solidFill>
              <a:schemeClr val="accent1"/>
            </a:solidFill>
          </a:ln>
          <a:effectLst>
            <a:outerShdw sx="100000" sy="100000" kx="0" ky="0" algn="b" rotWithShape="0" blurRad="38100" dist="20000" dir="5400000">
              <a:srgbClr val="000000">
                <a:alpha val="37998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pic>
        <p:nvPicPr>
          <p:cNvPr id="440" name="image.png" descr="image.png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3679825" y="3114675"/>
            <a:ext cx="803275" cy="846138"/>
          </a:xfrm>
          <a:prstGeom prst="rect">
            <a:avLst/>
          </a:prstGeom>
          <a:ln w="12700">
            <a:miter lim="400000"/>
          </a:ln>
        </p:spPr>
      </p:pic>
      <p:sp>
        <p:nvSpPr>
          <p:cNvPr id="441" name="Ligne"/>
          <p:cNvSpPr/>
          <p:nvPr/>
        </p:nvSpPr>
        <p:spPr>
          <a:xfrm flipV="1">
            <a:off x="4121150" y="2782887"/>
            <a:ext cx="534988" cy="357189"/>
          </a:xfrm>
          <a:prstGeom prst="line">
            <a:avLst/>
          </a:prstGeom>
          <a:ln w="25400">
            <a:solidFill>
              <a:srgbClr val="0096FF"/>
            </a:solidFill>
          </a:ln>
          <a:effectLst>
            <a:outerShdw sx="100000" sy="100000" kx="0" ky="0" algn="b" rotWithShape="0" blurRad="38100" dist="20000" dir="5400000">
              <a:srgbClr val="000000">
                <a:alpha val="37998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grpSp>
        <p:nvGrpSpPr>
          <p:cNvPr id="444" name="Grouper"/>
          <p:cNvGrpSpPr/>
          <p:nvPr/>
        </p:nvGrpSpPr>
        <p:grpSpPr>
          <a:xfrm>
            <a:off x="3363912" y="2943047"/>
            <a:ext cx="460376" cy="595669"/>
            <a:chOff x="0" y="0"/>
            <a:chExt cx="460375" cy="595668"/>
          </a:xfrm>
        </p:grpSpPr>
        <p:sp>
          <p:nvSpPr>
            <p:cNvPr id="442" name="Ovale"/>
            <p:cNvSpPr/>
            <p:nvPr/>
          </p:nvSpPr>
          <p:spPr>
            <a:xfrm>
              <a:off x="0" y="100132"/>
              <a:ext cx="460375" cy="395404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0096FF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4997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1400"/>
              </a:pPr>
            </a:p>
          </p:txBody>
        </p:sp>
        <p:sp>
          <p:nvSpPr>
            <p:cNvPr id="443" name="10"/>
            <p:cNvSpPr txBox="1"/>
            <p:nvPr/>
          </p:nvSpPr>
          <p:spPr>
            <a:xfrm>
              <a:off x="82265" y="0"/>
              <a:ext cx="295845" cy="5956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1400"/>
              </a:lvl1pPr>
            </a:lstStyle>
            <a:p>
              <a:pPr/>
              <a:r>
                <a:t>10</a:t>
              </a:r>
            </a:p>
          </p:txBody>
        </p:sp>
      </p:grpSp>
      <p:sp>
        <p:nvSpPr>
          <p:cNvPr id="445" name="Ligne"/>
          <p:cNvSpPr/>
          <p:nvPr/>
        </p:nvSpPr>
        <p:spPr>
          <a:xfrm flipV="1">
            <a:off x="6157912" y="2811462"/>
            <a:ext cx="608013" cy="322264"/>
          </a:xfrm>
          <a:prstGeom prst="line">
            <a:avLst/>
          </a:prstGeom>
          <a:ln w="25400">
            <a:solidFill>
              <a:srgbClr val="8EFA00"/>
            </a:solidFill>
          </a:ln>
          <a:effectLst>
            <a:outerShdw sx="100000" sy="100000" kx="0" ky="0" algn="b" rotWithShape="0" blurRad="38100" dist="20000" dir="5400000">
              <a:srgbClr val="000000">
                <a:alpha val="37998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grpSp>
        <p:nvGrpSpPr>
          <p:cNvPr id="448" name="Grouper"/>
          <p:cNvGrpSpPr/>
          <p:nvPr/>
        </p:nvGrpSpPr>
        <p:grpSpPr>
          <a:xfrm>
            <a:off x="5541962" y="3048000"/>
            <a:ext cx="436563" cy="322263"/>
            <a:chOff x="0" y="0"/>
            <a:chExt cx="436562" cy="322262"/>
          </a:xfrm>
        </p:grpSpPr>
        <p:sp>
          <p:nvSpPr>
            <p:cNvPr id="446" name="Ovale"/>
            <p:cNvSpPr/>
            <p:nvPr/>
          </p:nvSpPr>
          <p:spPr>
            <a:xfrm>
              <a:off x="0" y="0"/>
              <a:ext cx="436563" cy="322263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8EFA00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4997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1400"/>
              </a:pPr>
            </a:p>
          </p:txBody>
        </p:sp>
        <p:sp>
          <p:nvSpPr>
            <p:cNvPr id="447" name="10"/>
            <p:cNvSpPr txBox="1"/>
            <p:nvPr/>
          </p:nvSpPr>
          <p:spPr>
            <a:xfrm>
              <a:off x="76628" y="20731"/>
              <a:ext cx="283307" cy="280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defTabSz="914400">
                <a:defRPr sz="1400"/>
              </a:lvl1pPr>
            </a:lstStyle>
            <a:p>
              <a:pPr/>
              <a:r>
                <a:t>10</a:t>
              </a:r>
            </a:p>
          </p:txBody>
        </p:sp>
      </p:grpSp>
      <p:pic>
        <p:nvPicPr>
          <p:cNvPr id="449" name="image.png" descr="image.png"/>
          <p:cNvPicPr>
            <a:picLocks noChangeAspect="1"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7040562" y="3159125"/>
            <a:ext cx="898526" cy="654050"/>
          </a:xfrm>
          <a:prstGeom prst="rect">
            <a:avLst/>
          </a:prstGeom>
          <a:ln w="12700">
            <a:miter lim="400000"/>
          </a:ln>
        </p:spPr>
      </p:pic>
      <p:sp>
        <p:nvSpPr>
          <p:cNvPr id="450" name="Ligne"/>
          <p:cNvSpPr/>
          <p:nvPr/>
        </p:nvSpPr>
        <p:spPr>
          <a:xfrm flipH="1" flipV="1">
            <a:off x="7245349" y="2808287"/>
            <a:ext cx="346076" cy="328613"/>
          </a:xfrm>
          <a:prstGeom prst="line">
            <a:avLst/>
          </a:prstGeom>
          <a:ln w="25400">
            <a:solidFill>
              <a:srgbClr val="8EFA00"/>
            </a:solidFill>
          </a:ln>
          <a:effectLst>
            <a:outerShdw sx="100000" sy="100000" kx="0" ky="0" algn="b" rotWithShape="0" blurRad="38100" dist="20000" dir="5400000">
              <a:srgbClr val="000000">
                <a:alpha val="37998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grpSp>
        <p:nvGrpSpPr>
          <p:cNvPr id="453" name="Grouper"/>
          <p:cNvGrpSpPr/>
          <p:nvPr/>
        </p:nvGrpSpPr>
        <p:grpSpPr>
          <a:xfrm>
            <a:off x="6734175" y="3087687"/>
            <a:ext cx="436563" cy="347663"/>
            <a:chOff x="0" y="0"/>
            <a:chExt cx="436562" cy="347662"/>
          </a:xfrm>
        </p:grpSpPr>
        <p:sp>
          <p:nvSpPr>
            <p:cNvPr id="451" name="Ovale"/>
            <p:cNvSpPr/>
            <p:nvPr/>
          </p:nvSpPr>
          <p:spPr>
            <a:xfrm>
              <a:off x="0" y="0"/>
              <a:ext cx="436563" cy="347663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8EFA00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4997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1400"/>
              </a:pPr>
            </a:p>
          </p:txBody>
        </p:sp>
        <p:sp>
          <p:nvSpPr>
            <p:cNvPr id="452" name="10"/>
            <p:cNvSpPr txBox="1"/>
            <p:nvPr/>
          </p:nvSpPr>
          <p:spPr>
            <a:xfrm>
              <a:off x="76628" y="33431"/>
              <a:ext cx="283307" cy="280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defTabSz="914400">
                <a:defRPr sz="1400"/>
              </a:lvl1pPr>
            </a:lstStyle>
            <a:p>
              <a:pPr/>
              <a:r>
                <a:t>10</a:t>
              </a:r>
            </a:p>
          </p:txBody>
        </p:sp>
      </p:grpSp>
      <p:sp>
        <p:nvSpPr>
          <p:cNvPr id="454" name="Ligne"/>
          <p:cNvSpPr/>
          <p:nvPr/>
        </p:nvSpPr>
        <p:spPr>
          <a:xfrm>
            <a:off x="1609725" y="4117974"/>
            <a:ext cx="6378575" cy="17464"/>
          </a:xfrm>
          <a:prstGeom prst="line">
            <a:avLst/>
          </a:prstGeom>
          <a:ln w="25400">
            <a:solidFill>
              <a:schemeClr val="accent1"/>
            </a:solidFill>
          </a:ln>
          <a:effectLst>
            <a:outerShdw sx="100000" sy="100000" kx="0" ky="0" algn="b" rotWithShape="0" blurRad="38100" dist="20000" dir="5400000">
              <a:srgbClr val="000000">
                <a:alpha val="37998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455" name="Ligne"/>
          <p:cNvSpPr/>
          <p:nvPr/>
        </p:nvSpPr>
        <p:spPr>
          <a:xfrm flipV="1">
            <a:off x="3524249" y="3979862"/>
            <a:ext cx="373064" cy="315914"/>
          </a:xfrm>
          <a:prstGeom prst="line">
            <a:avLst/>
          </a:prstGeom>
          <a:ln w="25400">
            <a:solidFill>
              <a:srgbClr val="7030A0"/>
            </a:solidFill>
          </a:ln>
          <a:effectLst>
            <a:outerShdw sx="100000" sy="100000" kx="0" ky="0" algn="b" rotWithShape="0" blurRad="38100" dist="20000" dir="5400000">
              <a:srgbClr val="000000">
                <a:alpha val="37998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456" name="Ligne"/>
          <p:cNvSpPr/>
          <p:nvPr/>
        </p:nvSpPr>
        <p:spPr>
          <a:xfrm flipH="1" flipV="1">
            <a:off x="4308474" y="3960812"/>
            <a:ext cx="260351" cy="334964"/>
          </a:xfrm>
          <a:prstGeom prst="line">
            <a:avLst/>
          </a:prstGeom>
          <a:ln w="25400">
            <a:solidFill>
              <a:srgbClr val="7030A0"/>
            </a:solidFill>
          </a:ln>
          <a:effectLst>
            <a:outerShdw sx="100000" sy="100000" kx="0" ky="0" algn="b" rotWithShape="0" blurRad="38100" dist="20000" dir="5400000">
              <a:srgbClr val="000000">
                <a:alpha val="37998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457" name="Ligne"/>
          <p:cNvSpPr/>
          <p:nvPr/>
        </p:nvSpPr>
        <p:spPr>
          <a:xfrm flipV="1">
            <a:off x="6669087" y="3824287"/>
            <a:ext cx="642938" cy="452439"/>
          </a:xfrm>
          <a:prstGeom prst="line">
            <a:avLst/>
          </a:prstGeom>
          <a:ln w="25400">
            <a:solidFill>
              <a:srgbClr val="D99694"/>
            </a:solidFill>
          </a:ln>
          <a:effectLst>
            <a:outerShdw sx="100000" sy="100000" kx="0" ky="0" algn="b" rotWithShape="0" blurRad="38100" dist="20000" dir="5400000">
              <a:srgbClr val="000000">
                <a:alpha val="37998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458" name="Ligne"/>
          <p:cNvSpPr/>
          <p:nvPr/>
        </p:nvSpPr>
        <p:spPr>
          <a:xfrm flipH="1" flipV="1">
            <a:off x="7591425" y="3813175"/>
            <a:ext cx="436563" cy="482600"/>
          </a:xfrm>
          <a:prstGeom prst="line">
            <a:avLst/>
          </a:prstGeom>
          <a:ln w="25400">
            <a:solidFill>
              <a:srgbClr val="D99694"/>
            </a:solidFill>
          </a:ln>
          <a:effectLst>
            <a:outerShdw sx="100000" sy="100000" kx="0" ky="0" algn="b" rotWithShape="0" blurRad="38100" dist="20000" dir="5400000">
              <a:srgbClr val="000000">
                <a:alpha val="37998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grpSp>
        <p:nvGrpSpPr>
          <p:cNvPr id="461" name="Grouper"/>
          <p:cNvGrpSpPr/>
          <p:nvPr/>
        </p:nvGrpSpPr>
        <p:grpSpPr>
          <a:xfrm>
            <a:off x="5900737" y="4294187"/>
            <a:ext cx="436563" cy="336551"/>
            <a:chOff x="0" y="0"/>
            <a:chExt cx="436562" cy="336550"/>
          </a:xfrm>
        </p:grpSpPr>
        <p:sp>
          <p:nvSpPr>
            <p:cNvPr id="459" name="Ovale"/>
            <p:cNvSpPr/>
            <p:nvPr/>
          </p:nvSpPr>
          <p:spPr>
            <a:xfrm>
              <a:off x="0" y="0"/>
              <a:ext cx="436563" cy="336550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D99694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4997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1400"/>
              </a:pPr>
            </a:p>
          </p:txBody>
        </p:sp>
        <p:sp>
          <p:nvSpPr>
            <p:cNvPr id="460" name="5"/>
            <p:cNvSpPr txBox="1"/>
            <p:nvPr/>
          </p:nvSpPr>
          <p:spPr>
            <a:xfrm>
              <a:off x="76628" y="27875"/>
              <a:ext cx="283307" cy="280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defTabSz="914400">
                <a:defRPr sz="1400"/>
              </a:lvl1pPr>
            </a:lstStyle>
            <a:p>
              <a:pPr/>
              <a:r>
                <a:t>  5</a:t>
              </a:r>
            </a:p>
          </p:txBody>
        </p:sp>
      </p:grpSp>
      <p:pic>
        <p:nvPicPr>
          <p:cNvPr id="462" name="Une image contenant personneDescription générée automatiquement" descr="Une image contenant personneDescription générée automatiquement"/>
          <p:cNvPicPr>
            <a:picLocks noChangeAspect="1"/>
          </p:cNvPicPr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3176587" y="4270375"/>
            <a:ext cx="650876" cy="83185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65" name="Grouper"/>
          <p:cNvGrpSpPr/>
          <p:nvPr/>
        </p:nvGrpSpPr>
        <p:grpSpPr>
          <a:xfrm>
            <a:off x="2813050" y="4281487"/>
            <a:ext cx="436563" cy="315913"/>
            <a:chOff x="0" y="0"/>
            <a:chExt cx="436562" cy="315912"/>
          </a:xfrm>
        </p:grpSpPr>
        <p:sp>
          <p:nvSpPr>
            <p:cNvPr id="463" name="Ovale"/>
            <p:cNvSpPr/>
            <p:nvPr/>
          </p:nvSpPr>
          <p:spPr>
            <a:xfrm>
              <a:off x="0" y="0"/>
              <a:ext cx="436563" cy="315913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7030A0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4997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1400"/>
              </a:pPr>
            </a:p>
          </p:txBody>
        </p:sp>
        <p:sp>
          <p:nvSpPr>
            <p:cNvPr id="464" name="5"/>
            <p:cNvSpPr txBox="1"/>
            <p:nvPr/>
          </p:nvSpPr>
          <p:spPr>
            <a:xfrm>
              <a:off x="76628" y="17556"/>
              <a:ext cx="283307" cy="280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defTabSz="914400">
                <a:defRPr sz="1400"/>
              </a:lvl1pPr>
            </a:lstStyle>
            <a:p>
              <a:pPr/>
              <a:r>
                <a:t>  5</a:t>
              </a:r>
            </a:p>
          </p:txBody>
        </p:sp>
      </p:grpSp>
      <p:pic>
        <p:nvPicPr>
          <p:cNvPr id="466" name="Une image contenant personne, homme, mur, souriantDescription générée automatiquement" descr="Une image contenant personne, homme, mur, souriantDescription générée automatiquement"/>
          <p:cNvPicPr>
            <a:picLocks noChangeAspect="1"/>
          </p:cNvPicPr>
          <p:nvPr/>
        </p:nvPicPr>
        <p:blipFill>
          <a:blip r:embed="rId16">
            <a:extLst/>
          </a:blip>
          <a:stretch>
            <a:fillRect/>
          </a:stretch>
        </p:blipFill>
        <p:spPr>
          <a:xfrm>
            <a:off x="4341812" y="4276725"/>
            <a:ext cx="688976" cy="83343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69" name="Grouper"/>
          <p:cNvGrpSpPr/>
          <p:nvPr/>
        </p:nvGrpSpPr>
        <p:grpSpPr>
          <a:xfrm>
            <a:off x="3952875" y="4291012"/>
            <a:ext cx="436563" cy="323851"/>
            <a:chOff x="0" y="0"/>
            <a:chExt cx="436562" cy="323850"/>
          </a:xfrm>
        </p:grpSpPr>
        <p:sp>
          <p:nvSpPr>
            <p:cNvPr id="467" name="Ovale"/>
            <p:cNvSpPr/>
            <p:nvPr/>
          </p:nvSpPr>
          <p:spPr>
            <a:xfrm>
              <a:off x="0" y="0"/>
              <a:ext cx="436563" cy="323850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7030A0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4997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1400"/>
              </a:pPr>
            </a:p>
          </p:txBody>
        </p:sp>
        <p:sp>
          <p:nvSpPr>
            <p:cNvPr id="468" name="5"/>
            <p:cNvSpPr txBox="1"/>
            <p:nvPr/>
          </p:nvSpPr>
          <p:spPr>
            <a:xfrm>
              <a:off x="76628" y="21525"/>
              <a:ext cx="283307" cy="280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defTabSz="914400">
                <a:defRPr sz="1400"/>
              </a:lvl1pPr>
            </a:lstStyle>
            <a:p>
              <a:pPr/>
              <a:r>
                <a:t>  5</a:t>
              </a:r>
            </a:p>
          </p:txBody>
        </p:sp>
      </p:grpSp>
      <p:pic>
        <p:nvPicPr>
          <p:cNvPr id="470" name="Une image contenant femme, personneDescription générée automatiquement" descr="Une image contenant femme, personneDescription générée automatiquement"/>
          <p:cNvPicPr>
            <a:picLocks noChangeAspect="1"/>
          </p:cNvPicPr>
          <p:nvPr/>
        </p:nvPicPr>
        <p:blipFill>
          <a:blip r:embed="rId17">
            <a:extLst/>
          </a:blip>
          <a:stretch>
            <a:fillRect/>
          </a:stretch>
        </p:blipFill>
        <p:spPr>
          <a:xfrm>
            <a:off x="7696200" y="4302125"/>
            <a:ext cx="679450" cy="82867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73" name="Grouper"/>
          <p:cNvGrpSpPr/>
          <p:nvPr/>
        </p:nvGrpSpPr>
        <p:grpSpPr>
          <a:xfrm>
            <a:off x="7275512" y="4270375"/>
            <a:ext cx="436563" cy="355600"/>
            <a:chOff x="0" y="0"/>
            <a:chExt cx="436562" cy="355599"/>
          </a:xfrm>
        </p:grpSpPr>
        <p:sp>
          <p:nvSpPr>
            <p:cNvPr id="471" name="Ovale"/>
            <p:cNvSpPr/>
            <p:nvPr/>
          </p:nvSpPr>
          <p:spPr>
            <a:xfrm>
              <a:off x="0" y="0"/>
              <a:ext cx="436563" cy="355600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D99694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4997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1400"/>
              </a:pPr>
            </a:p>
          </p:txBody>
        </p:sp>
        <p:sp>
          <p:nvSpPr>
            <p:cNvPr id="472" name="5"/>
            <p:cNvSpPr txBox="1"/>
            <p:nvPr/>
          </p:nvSpPr>
          <p:spPr>
            <a:xfrm>
              <a:off x="76628" y="37400"/>
              <a:ext cx="283307" cy="280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defTabSz="914400">
                <a:defRPr sz="1400"/>
              </a:lvl1pPr>
            </a:lstStyle>
            <a:p>
              <a:pPr/>
              <a:r>
                <a:t>  5</a:t>
              </a:r>
            </a:p>
          </p:txBody>
        </p:sp>
      </p:grpSp>
      <p:pic>
        <p:nvPicPr>
          <p:cNvPr id="474" name="Une image contenant personne, femme, mur, intérieurDescription générée automatiquement" descr="Une image contenant personne, femme, mur, intérieurDescription générée automatiquement"/>
          <p:cNvPicPr>
            <a:picLocks noChangeAspect="1"/>
          </p:cNvPicPr>
          <p:nvPr/>
        </p:nvPicPr>
        <p:blipFill>
          <a:blip r:embed="rId18">
            <a:extLst/>
          </a:blip>
          <a:stretch>
            <a:fillRect/>
          </a:stretch>
        </p:blipFill>
        <p:spPr>
          <a:xfrm>
            <a:off x="2536825" y="2047875"/>
            <a:ext cx="666750" cy="739775"/>
          </a:xfrm>
          <a:prstGeom prst="rect">
            <a:avLst/>
          </a:prstGeom>
          <a:ln w="12700">
            <a:miter lim="400000"/>
          </a:ln>
        </p:spPr>
      </p:pic>
      <p:pic>
        <p:nvPicPr>
          <p:cNvPr id="475" name="image.png" descr="image.png"/>
          <p:cNvPicPr>
            <a:picLocks noChangeAspect="1"/>
          </p:cNvPicPr>
          <p:nvPr/>
        </p:nvPicPr>
        <p:blipFill>
          <a:blip r:embed="rId19">
            <a:extLst/>
          </a:blip>
          <a:stretch>
            <a:fillRect/>
          </a:stretch>
        </p:blipFill>
        <p:spPr>
          <a:xfrm>
            <a:off x="3378200" y="6329362"/>
            <a:ext cx="2841625" cy="538163"/>
          </a:xfrm>
          <a:prstGeom prst="rect">
            <a:avLst/>
          </a:prstGeom>
          <a:ln w="12700">
            <a:miter lim="400000"/>
          </a:ln>
        </p:spPr>
      </p:pic>
      <p:pic>
        <p:nvPicPr>
          <p:cNvPr id="476" name="image.jpeg" descr="image.jpeg"/>
          <p:cNvPicPr>
            <a:picLocks noChangeAspect="1"/>
          </p:cNvPicPr>
          <p:nvPr/>
        </p:nvPicPr>
        <p:blipFill>
          <a:blip r:embed="rId20">
            <a:extLst/>
          </a:blip>
          <a:stretch>
            <a:fillRect/>
          </a:stretch>
        </p:blipFill>
        <p:spPr>
          <a:xfrm>
            <a:off x="185737" y="3238500"/>
            <a:ext cx="1241426" cy="7239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79" name="Grouper"/>
          <p:cNvGrpSpPr/>
          <p:nvPr/>
        </p:nvGrpSpPr>
        <p:grpSpPr>
          <a:xfrm>
            <a:off x="2062162" y="1924193"/>
            <a:ext cx="460376" cy="602964"/>
            <a:chOff x="0" y="0"/>
            <a:chExt cx="460375" cy="602962"/>
          </a:xfrm>
        </p:grpSpPr>
        <p:sp>
          <p:nvSpPr>
            <p:cNvPr id="477" name="Ovale"/>
            <p:cNvSpPr/>
            <p:nvPr/>
          </p:nvSpPr>
          <p:spPr>
            <a:xfrm>
              <a:off x="0" y="106056"/>
              <a:ext cx="460375" cy="390850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DD87CB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4997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1400"/>
              </a:pPr>
            </a:p>
          </p:txBody>
        </p:sp>
        <p:sp>
          <p:nvSpPr>
            <p:cNvPr id="478" name="10"/>
            <p:cNvSpPr txBox="1"/>
            <p:nvPr/>
          </p:nvSpPr>
          <p:spPr>
            <a:xfrm>
              <a:off x="82447" y="0"/>
              <a:ext cx="295481" cy="6029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1400"/>
              </a:lvl1pPr>
            </a:lstStyle>
            <a:p>
              <a:pPr/>
              <a:r>
                <a:t>10</a:t>
              </a:r>
            </a:p>
          </p:txBody>
        </p:sp>
      </p:grpSp>
      <p:sp>
        <p:nvSpPr>
          <p:cNvPr id="480" name="Ligne"/>
          <p:cNvSpPr/>
          <p:nvPr/>
        </p:nvSpPr>
        <p:spPr>
          <a:xfrm flipV="1">
            <a:off x="2759075" y="1557337"/>
            <a:ext cx="0" cy="576263"/>
          </a:xfrm>
          <a:prstGeom prst="line">
            <a:avLst/>
          </a:prstGeom>
          <a:ln w="25400">
            <a:solidFill>
              <a:srgbClr val="DD87CB"/>
            </a:solidFill>
          </a:ln>
          <a:effectLst>
            <a:outerShdw sx="100000" sy="100000" kx="0" ky="0" algn="b" rotWithShape="0" blurRad="38100" dist="20000" dir="5400000">
              <a:srgbClr val="000000">
                <a:alpha val="37998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pic>
        <p:nvPicPr>
          <p:cNvPr id="481" name="image.png" descr="image.png"/>
          <p:cNvPicPr>
            <a:picLocks noChangeAspect="1"/>
          </p:cNvPicPr>
          <p:nvPr/>
        </p:nvPicPr>
        <p:blipFill>
          <a:blip r:embed="rId21">
            <a:extLst/>
          </a:blip>
          <a:stretch>
            <a:fillRect/>
          </a:stretch>
        </p:blipFill>
        <p:spPr>
          <a:xfrm>
            <a:off x="2157412" y="3065462"/>
            <a:ext cx="660401" cy="88582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84" name="Grouper"/>
          <p:cNvGrpSpPr/>
          <p:nvPr/>
        </p:nvGrpSpPr>
        <p:grpSpPr>
          <a:xfrm>
            <a:off x="1778000" y="2923998"/>
            <a:ext cx="460375" cy="590904"/>
            <a:chOff x="0" y="0"/>
            <a:chExt cx="460375" cy="590902"/>
          </a:xfrm>
        </p:grpSpPr>
        <p:sp>
          <p:nvSpPr>
            <p:cNvPr id="482" name="Ovale"/>
            <p:cNvSpPr/>
            <p:nvPr/>
          </p:nvSpPr>
          <p:spPr>
            <a:xfrm>
              <a:off x="0" y="107618"/>
              <a:ext cx="460375" cy="375667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6B60FC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4997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1400"/>
              </a:pPr>
            </a:p>
          </p:txBody>
        </p:sp>
        <p:sp>
          <p:nvSpPr>
            <p:cNvPr id="483" name="10"/>
            <p:cNvSpPr txBox="1"/>
            <p:nvPr/>
          </p:nvSpPr>
          <p:spPr>
            <a:xfrm>
              <a:off x="82147" y="0"/>
              <a:ext cx="296081" cy="5909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1400"/>
              </a:lvl1pPr>
            </a:lstStyle>
            <a:p>
              <a:pPr/>
              <a:r>
                <a:t>10</a:t>
              </a:r>
            </a:p>
          </p:txBody>
        </p:sp>
      </p:grpSp>
      <p:sp>
        <p:nvSpPr>
          <p:cNvPr id="485" name="Ligne"/>
          <p:cNvSpPr/>
          <p:nvPr/>
        </p:nvSpPr>
        <p:spPr>
          <a:xfrm flipV="1">
            <a:off x="2519362" y="2733674"/>
            <a:ext cx="200026" cy="371477"/>
          </a:xfrm>
          <a:prstGeom prst="line">
            <a:avLst/>
          </a:prstGeom>
          <a:ln w="25400">
            <a:solidFill>
              <a:srgbClr val="6B60FC"/>
            </a:solidFill>
          </a:ln>
          <a:effectLst>
            <a:outerShdw sx="100000" sy="100000" kx="0" ky="0" algn="b" rotWithShape="0" blurRad="38100" dist="20000" dir="5400000">
              <a:srgbClr val="000000">
                <a:alpha val="37998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486" name="Ligne"/>
          <p:cNvSpPr/>
          <p:nvPr/>
        </p:nvSpPr>
        <p:spPr>
          <a:xfrm>
            <a:off x="1684337" y="5265737"/>
            <a:ext cx="6378576" cy="17464"/>
          </a:xfrm>
          <a:prstGeom prst="line">
            <a:avLst/>
          </a:prstGeom>
          <a:ln w="25400">
            <a:solidFill>
              <a:schemeClr val="accent1"/>
            </a:solidFill>
          </a:ln>
          <a:effectLst>
            <a:outerShdw sx="100000" sy="100000" kx="0" ky="0" algn="b" rotWithShape="0" blurRad="38100" dist="20000" dir="5400000">
              <a:srgbClr val="000000">
                <a:alpha val="37998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pic>
        <p:nvPicPr>
          <p:cNvPr id="487" name="Une image contenant personne, femmeDescription générée automatiquement" descr="Une image contenant personne, femmeDescription générée automatiquement"/>
          <p:cNvPicPr>
            <a:picLocks noChangeAspect="1"/>
          </p:cNvPicPr>
          <p:nvPr/>
        </p:nvPicPr>
        <p:blipFill>
          <a:blip r:embed="rId22">
            <a:extLst/>
          </a:blip>
          <a:stretch>
            <a:fillRect/>
          </a:stretch>
        </p:blipFill>
        <p:spPr>
          <a:xfrm>
            <a:off x="1909762" y="5435600"/>
            <a:ext cx="1103313" cy="817563"/>
          </a:xfrm>
          <a:prstGeom prst="rect">
            <a:avLst/>
          </a:prstGeom>
          <a:ln w="12700">
            <a:miter lim="400000"/>
          </a:ln>
        </p:spPr>
      </p:pic>
      <p:pic>
        <p:nvPicPr>
          <p:cNvPr id="488" name="Une image contenant mur, habits, personne, posticheDescription générée automatiquement" descr="Une image contenant mur, habits, personne, posticheDescription générée automatiquement"/>
          <p:cNvPicPr>
            <a:picLocks noChangeAspect="1"/>
          </p:cNvPicPr>
          <p:nvPr/>
        </p:nvPicPr>
        <p:blipFill>
          <a:blip r:embed="rId23">
            <a:extLst/>
          </a:blip>
          <a:stretch>
            <a:fillRect/>
          </a:stretch>
        </p:blipFill>
        <p:spPr>
          <a:xfrm>
            <a:off x="3497262" y="5435600"/>
            <a:ext cx="757238" cy="814388"/>
          </a:xfrm>
          <a:prstGeom prst="rect">
            <a:avLst/>
          </a:prstGeom>
          <a:ln w="12700">
            <a:miter lim="400000"/>
          </a:ln>
        </p:spPr>
      </p:pic>
      <p:sp>
        <p:nvSpPr>
          <p:cNvPr id="489" name="Ligne"/>
          <p:cNvSpPr/>
          <p:nvPr/>
        </p:nvSpPr>
        <p:spPr>
          <a:xfrm flipV="1">
            <a:off x="2627312" y="5102224"/>
            <a:ext cx="522289" cy="333377"/>
          </a:xfrm>
          <a:prstGeom prst="line">
            <a:avLst/>
          </a:prstGeom>
          <a:ln w="25400">
            <a:solidFill>
              <a:srgbClr val="00B050"/>
            </a:solidFill>
          </a:ln>
          <a:effectLst>
            <a:outerShdw sx="100000" sy="100000" kx="0" ky="0" algn="b" rotWithShape="0" blurRad="38100" dist="20000" dir="5400000">
              <a:srgbClr val="000000">
                <a:alpha val="37998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490" name="Ligne"/>
          <p:cNvSpPr/>
          <p:nvPr/>
        </p:nvSpPr>
        <p:spPr>
          <a:xfrm flipH="1" flipV="1">
            <a:off x="3524250" y="5110162"/>
            <a:ext cx="319088" cy="325438"/>
          </a:xfrm>
          <a:prstGeom prst="line">
            <a:avLst/>
          </a:prstGeom>
          <a:ln w="25400">
            <a:solidFill>
              <a:srgbClr val="00B050"/>
            </a:solidFill>
          </a:ln>
          <a:effectLst>
            <a:outerShdw sx="100000" sy="100000" kx="0" ky="0" algn="b" rotWithShape="0" blurRad="38100" dist="20000" dir="5400000">
              <a:srgbClr val="000000">
                <a:alpha val="37998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grpSp>
        <p:nvGrpSpPr>
          <p:cNvPr id="493" name="Grouper"/>
          <p:cNvGrpSpPr/>
          <p:nvPr/>
        </p:nvGrpSpPr>
        <p:grpSpPr>
          <a:xfrm>
            <a:off x="1600200" y="5445125"/>
            <a:ext cx="436563" cy="336550"/>
            <a:chOff x="0" y="0"/>
            <a:chExt cx="436562" cy="336550"/>
          </a:xfrm>
        </p:grpSpPr>
        <p:sp>
          <p:nvSpPr>
            <p:cNvPr id="491" name="Ovale"/>
            <p:cNvSpPr/>
            <p:nvPr/>
          </p:nvSpPr>
          <p:spPr>
            <a:xfrm>
              <a:off x="0" y="0"/>
              <a:ext cx="436563" cy="336550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00B050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4997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1400"/>
              </a:pPr>
            </a:p>
          </p:txBody>
        </p:sp>
        <p:sp>
          <p:nvSpPr>
            <p:cNvPr id="492" name="5"/>
            <p:cNvSpPr txBox="1"/>
            <p:nvPr/>
          </p:nvSpPr>
          <p:spPr>
            <a:xfrm>
              <a:off x="76628" y="27875"/>
              <a:ext cx="283307" cy="280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defTabSz="914400">
                <a:defRPr sz="1400"/>
              </a:lvl1pPr>
            </a:lstStyle>
            <a:p>
              <a:pPr/>
              <a:r>
                <a:t>  5</a:t>
              </a:r>
            </a:p>
          </p:txBody>
        </p:sp>
      </p:grpSp>
      <p:grpSp>
        <p:nvGrpSpPr>
          <p:cNvPr id="496" name="Grouper"/>
          <p:cNvGrpSpPr/>
          <p:nvPr/>
        </p:nvGrpSpPr>
        <p:grpSpPr>
          <a:xfrm>
            <a:off x="3203575" y="5435600"/>
            <a:ext cx="436563" cy="336550"/>
            <a:chOff x="0" y="0"/>
            <a:chExt cx="436562" cy="336550"/>
          </a:xfrm>
        </p:grpSpPr>
        <p:sp>
          <p:nvSpPr>
            <p:cNvPr id="494" name="Ovale"/>
            <p:cNvSpPr/>
            <p:nvPr/>
          </p:nvSpPr>
          <p:spPr>
            <a:xfrm>
              <a:off x="0" y="0"/>
              <a:ext cx="436563" cy="336550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00B050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4997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1400"/>
              </a:pPr>
            </a:p>
          </p:txBody>
        </p:sp>
        <p:sp>
          <p:nvSpPr>
            <p:cNvPr id="495" name="5"/>
            <p:cNvSpPr txBox="1"/>
            <p:nvPr/>
          </p:nvSpPr>
          <p:spPr>
            <a:xfrm>
              <a:off x="76628" y="27875"/>
              <a:ext cx="283307" cy="280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defTabSz="914400">
                <a:defRPr sz="1400"/>
              </a:lvl1pPr>
            </a:lstStyle>
            <a:p>
              <a:pPr/>
              <a:r>
                <a:t>  5</a:t>
              </a:r>
            </a:p>
          </p:txBody>
        </p:sp>
      </p:grpSp>
      <p:pic>
        <p:nvPicPr>
          <p:cNvPr id="497" name="image.jpeg" descr="image.jpeg"/>
          <p:cNvPicPr>
            <a:picLocks noChangeAspect="1"/>
          </p:cNvPicPr>
          <p:nvPr/>
        </p:nvPicPr>
        <p:blipFill>
          <a:blip r:embed="rId24">
            <a:extLst/>
          </a:blip>
          <a:stretch>
            <a:fillRect/>
          </a:stretch>
        </p:blipFill>
        <p:spPr>
          <a:xfrm>
            <a:off x="4583112" y="5456237"/>
            <a:ext cx="554038" cy="814388"/>
          </a:xfrm>
          <a:prstGeom prst="rect">
            <a:avLst/>
          </a:prstGeom>
          <a:ln w="12700">
            <a:miter lim="400000"/>
          </a:ln>
        </p:spPr>
      </p:pic>
      <p:pic>
        <p:nvPicPr>
          <p:cNvPr id="498" name="image.png" descr="image.png"/>
          <p:cNvPicPr>
            <a:picLocks noChangeAspect="1"/>
          </p:cNvPicPr>
          <p:nvPr/>
        </p:nvPicPr>
        <p:blipFill>
          <a:blip r:embed="rId25">
            <a:extLst/>
          </a:blip>
          <a:stretch>
            <a:fillRect/>
          </a:stretch>
        </p:blipFill>
        <p:spPr>
          <a:xfrm>
            <a:off x="6148387" y="5426075"/>
            <a:ext cx="1274763" cy="82391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01" name="Grouper"/>
          <p:cNvGrpSpPr/>
          <p:nvPr/>
        </p:nvGrpSpPr>
        <p:grpSpPr>
          <a:xfrm>
            <a:off x="7081837" y="5426075"/>
            <a:ext cx="436563" cy="334963"/>
            <a:chOff x="0" y="0"/>
            <a:chExt cx="436562" cy="334962"/>
          </a:xfrm>
        </p:grpSpPr>
        <p:sp>
          <p:nvSpPr>
            <p:cNvPr id="499" name="Ovale"/>
            <p:cNvSpPr/>
            <p:nvPr/>
          </p:nvSpPr>
          <p:spPr>
            <a:xfrm>
              <a:off x="0" y="0"/>
              <a:ext cx="436563" cy="334963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7D7D7D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4997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1400"/>
              </a:pPr>
            </a:p>
          </p:txBody>
        </p:sp>
        <p:sp>
          <p:nvSpPr>
            <p:cNvPr id="500" name="5"/>
            <p:cNvSpPr txBox="1"/>
            <p:nvPr/>
          </p:nvSpPr>
          <p:spPr>
            <a:xfrm>
              <a:off x="76628" y="27081"/>
              <a:ext cx="283307" cy="280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defTabSz="914400">
                <a:defRPr sz="1400"/>
              </a:lvl1pPr>
            </a:lstStyle>
            <a:p>
              <a:pPr/>
              <a:r>
                <a:t>  5</a:t>
              </a:r>
            </a:p>
          </p:txBody>
        </p:sp>
      </p:grpSp>
      <p:grpSp>
        <p:nvGrpSpPr>
          <p:cNvPr id="504" name="Grouper"/>
          <p:cNvGrpSpPr/>
          <p:nvPr/>
        </p:nvGrpSpPr>
        <p:grpSpPr>
          <a:xfrm>
            <a:off x="5068887" y="5456237"/>
            <a:ext cx="436563" cy="309564"/>
            <a:chOff x="0" y="0"/>
            <a:chExt cx="436562" cy="309562"/>
          </a:xfrm>
        </p:grpSpPr>
        <p:sp>
          <p:nvSpPr>
            <p:cNvPr id="502" name="Ovale"/>
            <p:cNvSpPr/>
            <p:nvPr/>
          </p:nvSpPr>
          <p:spPr>
            <a:xfrm>
              <a:off x="0" y="-1"/>
              <a:ext cx="436563" cy="309564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FFFF00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4997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1400"/>
              </a:pPr>
            </a:p>
          </p:txBody>
        </p:sp>
        <p:sp>
          <p:nvSpPr>
            <p:cNvPr id="503" name="5"/>
            <p:cNvSpPr txBox="1"/>
            <p:nvPr/>
          </p:nvSpPr>
          <p:spPr>
            <a:xfrm>
              <a:off x="76628" y="14381"/>
              <a:ext cx="283307" cy="280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defTabSz="914400">
                <a:defRPr sz="1400"/>
              </a:lvl1pPr>
            </a:lstStyle>
            <a:p>
              <a:pPr/>
              <a:r>
                <a:t>  5</a:t>
              </a:r>
            </a:p>
          </p:txBody>
        </p:sp>
      </p:grpSp>
      <p:sp>
        <p:nvSpPr>
          <p:cNvPr id="505" name="Ligne"/>
          <p:cNvSpPr/>
          <p:nvPr/>
        </p:nvSpPr>
        <p:spPr>
          <a:xfrm flipH="1" flipV="1">
            <a:off x="4716462" y="5124450"/>
            <a:ext cx="95251" cy="331788"/>
          </a:xfrm>
          <a:prstGeom prst="line">
            <a:avLst/>
          </a:prstGeom>
          <a:ln w="25400">
            <a:solidFill>
              <a:srgbClr val="FFFF00"/>
            </a:solidFill>
          </a:ln>
          <a:effectLst>
            <a:outerShdw sx="100000" sy="100000" kx="0" ky="0" algn="b" rotWithShape="0" blurRad="38100" dist="20000" dir="5400000">
              <a:srgbClr val="000000">
                <a:alpha val="37998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506" name="Ligne"/>
          <p:cNvSpPr/>
          <p:nvPr/>
        </p:nvSpPr>
        <p:spPr>
          <a:xfrm flipV="1">
            <a:off x="6670357" y="5124450"/>
            <a:ext cx="1" cy="301625"/>
          </a:xfrm>
          <a:prstGeom prst="line">
            <a:avLst/>
          </a:prstGeom>
          <a:ln w="25400">
            <a:solidFill>
              <a:srgbClr val="7F7F7F"/>
            </a:solidFill>
          </a:ln>
          <a:effectLst>
            <a:outerShdw sx="100000" sy="100000" kx="0" ky="0" algn="b" rotWithShape="0" blurRad="38100" dist="20000" dir="5400000">
              <a:srgbClr val="000000">
                <a:alpha val="37998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grpSp>
        <p:nvGrpSpPr>
          <p:cNvPr id="509" name="Grouper"/>
          <p:cNvGrpSpPr/>
          <p:nvPr/>
        </p:nvGrpSpPr>
        <p:grpSpPr>
          <a:xfrm>
            <a:off x="8616950" y="1223962"/>
            <a:ext cx="265113" cy="441326"/>
            <a:chOff x="0" y="0"/>
            <a:chExt cx="265112" cy="441325"/>
          </a:xfrm>
        </p:grpSpPr>
        <p:sp>
          <p:nvSpPr>
            <p:cNvPr id="507" name="Ovale"/>
            <p:cNvSpPr/>
            <p:nvPr/>
          </p:nvSpPr>
          <p:spPr>
            <a:xfrm>
              <a:off x="0" y="0"/>
              <a:ext cx="265113" cy="441325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0096FF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4997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1400"/>
              </a:pPr>
            </a:p>
          </p:txBody>
        </p:sp>
        <p:sp>
          <p:nvSpPr>
            <p:cNvPr id="508" name="1"/>
            <p:cNvSpPr txBox="1"/>
            <p:nvPr/>
          </p:nvSpPr>
          <p:spPr>
            <a:xfrm>
              <a:off x="51521" y="80263"/>
              <a:ext cx="162070" cy="2807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defTabSz="914400">
                <a:defRPr sz="1400"/>
              </a:lvl1pPr>
            </a:lstStyle>
            <a:p>
              <a:pPr/>
              <a:r>
                <a:t>1</a:t>
              </a:r>
            </a:p>
          </p:txBody>
        </p:sp>
      </p:grpSp>
      <p:grpSp>
        <p:nvGrpSpPr>
          <p:cNvPr id="512" name="Grouper"/>
          <p:cNvGrpSpPr/>
          <p:nvPr/>
        </p:nvGrpSpPr>
        <p:grpSpPr>
          <a:xfrm>
            <a:off x="8616950" y="4495800"/>
            <a:ext cx="265113" cy="441325"/>
            <a:chOff x="0" y="0"/>
            <a:chExt cx="265112" cy="441325"/>
          </a:xfrm>
        </p:grpSpPr>
        <p:sp>
          <p:nvSpPr>
            <p:cNvPr id="510" name="Ovale"/>
            <p:cNvSpPr/>
            <p:nvPr/>
          </p:nvSpPr>
          <p:spPr>
            <a:xfrm>
              <a:off x="0" y="0"/>
              <a:ext cx="265113" cy="441325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0096FF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4997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1400"/>
              </a:pPr>
            </a:p>
          </p:txBody>
        </p:sp>
        <p:sp>
          <p:nvSpPr>
            <p:cNvPr id="511" name="4"/>
            <p:cNvSpPr txBox="1"/>
            <p:nvPr/>
          </p:nvSpPr>
          <p:spPr>
            <a:xfrm>
              <a:off x="51521" y="80263"/>
              <a:ext cx="162070" cy="2807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defTabSz="914400">
                <a:defRPr sz="1400"/>
              </a:lvl1pPr>
            </a:lstStyle>
            <a:p>
              <a:pPr/>
              <a:r>
                <a:t>4</a:t>
              </a:r>
            </a:p>
          </p:txBody>
        </p:sp>
      </p:grpSp>
      <p:grpSp>
        <p:nvGrpSpPr>
          <p:cNvPr id="515" name="Grouper"/>
          <p:cNvGrpSpPr/>
          <p:nvPr/>
        </p:nvGrpSpPr>
        <p:grpSpPr>
          <a:xfrm>
            <a:off x="8610600" y="2170112"/>
            <a:ext cx="265113" cy="441326"/>
            <a:chOff x="0" y="0"/>
            <a:chExt cx="265112" cy="441325"/>
          </a:xfrm>
        </p:grpSpPr>
        <p:sp>
          <p:nvSpPr>
            <p:cNvPr id="513" name="Ovale"/>
            <p:cNvSpPr/>
            <p:nvPr/>
          </p:nvSpPr>
          <p:spPr>
            <a:xfrm>
              <a:off x="0" y="0"/>
              <a:ext cx="265113" cy="441325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0096FF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4997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1400"/>
              </a:pPr>
            </a:p>
          </p:txBody>
        </p:sp>
        <p:sp>
          <p:nvSpPr>
            <p:cNvPr id="514" name="2"/>
            <p:cNvSpPr txBox="1"/>
            <p:nvPr/>
          </p:nvSpPr>
          <p:spPr>
            <a:xfrm>
              <a:off x="51521" y="80263"/>
              <a:ext cx="162070" cy="2807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defTabSz="914400">
                <a:defRPr sz="1400"/>
              </a:lvl1pPr>
            </a:lstStyle>
            <a:p>
              <a:pPr/>
              <a:r>
                <a:t>2</a:t>
              </a:r>
            </a:p>
          </p:txBody>
        </p:sp>
      </p:grpSp>
      <p:grpSp>
        <p:nvGrpSpPr>
          <p:cNvPr id="518" name="Grouper"/>
          <p:cNvGrpSpPr/>
          <p:nvPr/>
        </p:nvGrpSpPr>
        <p:grpSpPr>
          <a:xfrm>
            <a:off x="8610600" y="3287712"/>
            <a:ext cx="265113" cy="441326"/>
            <a:chOff x="0" y="0"/>
            <a:chExt cx="265112" cy="441325"/>
          </a:xfrm>
        </p:grpSpPr>
        <p:sp>
          <p:nvSpPr>
            <p:cNvPr id="516" name="Ovale"/>
            <p:cNvSpPr/>
            <p:nvPr/>
          </p:nvSpPr>
          <p:spPr>
            <a:xfrm>
              <a:off x="0" y="0"/>
              <a:ext cx="265113" cy="441325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0096FF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4997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1400"/>
              </a:pPr>
            </a:p>
          </p:txBody>
        </p:sp>
        <p:sp>
          <p:nvSpPr>
            <p:cNvPr id="517" name="3"/>
            <p:cNvSpPr txBox="1"/>
            <p:nvPr/>
          </p:nvSpPr>
          <p:spPr>
            <a:xfrm>
              <a:off x="51521" y="80263"/>
              <a:ext cx="162070" cy="2807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defTabSz="914400">
                <a:defRPr sz="1400"/>
              </a:lvl1pPr>
            </a:lstStyle>
            <a:p>
              <a:pPr/>
              <a:r>
                <a:t>3</a:t>
              </a:r>
            </a:p>
          </p:txBody>
        </p:sp>
      </p:grpSp>
      <p:grpSp>
        <p:nvGrpSpPr>
          <p:cNvPr id="521" name="Grouper"/>
          <p:cNvGrpSpPr/>
          <p:nvPr/>
        </p:nvGrpSpPr>
        <p:grpSpPr>
          <a:xfrm>
            <a:off x="8610600" y="5641975"/>
            <a:ext cx="265113" cy="441325"/>
            <a:chOff x="0" y="0"/>
            <a:chExt cx="265112" cy="441325"/>
          </a:xfrm>
        </p:grpSpPr>
        <p:sp>
          <p:nvSpPr>
            <p:cNvPr id="519" name="Ovale"/>
            <p:cNvSpPr/>
            <p:nvPr/>
          </p:nvSpPr>
          <p:spPr>
            <a:xfrm>
              <a:off x="0" y="0"/>
              <a:ext cx="265113" cy="441325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0096FF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4997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1400"/>
              </a:pPr>
            </a:p>
          </p:txBody>
        </p:sp>
        <p:sp>
          <p:nvSpPr>
            <p:cNvPr id="520" name="5"/>
            <p:cNvSpPr txBox="1"/>
            <p:nvPr/>
          </p:nvSpPr>
          <p:spPr>
            <a:xfrm>
              <a:off x="51521" y="80263"/>
              <a:ext cx="162070" cy="2807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defTabSz="914400">
                <a:defRPr sz="1400"/>
              </a:lvl1pPr>
            </a:lstStyle>
            <a:p>
              <a:pPr/>
              <a:r>
                <a:t>5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3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89612" y="2743200"/>
            <a:ext cx="655638" cy="747713"/>
          </a:xfrm>
          <a:prstGeom prst="rect">
            <a:avLst/>
          </a:prstGeom>
          <a:ln w="12700">
            <a:miter lim="400000"/>
          </a:ln>
        </p:spPr>
      </p:pic>
      <p:pic>
        <p:nvPicPr>
          <p:cNvPr id="524" name="Une image contenant personne, mur, intérieur, souriantDescription générée automatiquement" descr="Une image contenant personne, mur, intérieur, souriantDescription générée automatiquement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176962" y="3656012"/>
            <a:ext cx="566738" cy="723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25" name="image.png" descr="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60337" y="65087"/>
            <a:ext cx="1357313" cy="766763"/>
          </a:xfrm>
          <a:prstGeom prst="rect">
            <a:avLst/>
          </a:prstGeom>
          <a:ln w="12700">
            <a:miter lim="400000"/>
          </a:ln>
        </p:spPr>
      </p:pic>
      <p:pic>
        <p:nvPicPr>
          <p:cNvPr id="526" name="image.png" descr="imag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58762" y="5948362"/>
            <a:ext cx="1212851" cy="581026"/>
          </a:xfrm>
          <a:prstGeom prst="rect">
            <a:avLst/>
          </a:prstGeom>
          <a:ln w="12700">
            <a:miter lim="400000"/>
          </a:ln>
        </p:spPr>
      </p:pic>
      <p:pic>
        <p:nvPicPr>
          <p:cNvPr id="527" name="image.png" descr="image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874000" y="127000"/>
            <a:ext cx="1065213" cy="642938"/>
          </a:xfrm>
          <a:prstGeom prst="rect">
            <a:avLst/>
          </a:prstGeom>
          <a:ln w="12700">
            <a:miter lim="400000"/>
          </a:ln>
        </p:spPr>
      </p:pic>
      <p:sp>
        <p:nvSpPr>
          <p:cNvPr id="528" name="Ovale"/>
          <p:cNvSpPr/>
          <p:nvPr/>
        </p:nvSpPr>
        <p:spPr>
          <a:xfrm>
            <a:off x="4008437" y="122237"/>
            <a:ext cx="708026" cy="593726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38100" dist="23000" dir="5400000">
              <a:srgbClr val="000000">
                <a:alpha val="34997"/>
              </a:srgbClr>
            </a:outerShdw>
          </a:effectLst>
        </p:spPr>
        <p:txBody>
          <a:bodyPr lIns="45719" rIns="45719" anchor="ctr"/>
          <a:lstStyle/>
          <a:p>
            <a:pPr defTabSz="914400"/>
          </a:p>
        </p:txBody>
      </p:sp>
      <p:sp>
        <p:nvSpPr>
          <p:cNvPr id="529" name="*"/>
          <p:cNvSpPr txBox="1"/>
          <p:nvPr/>
        </p:nvSpPr>
        <p:spPr>
          <a:xfrm>
            <a:off x="3913187" y="-322263"/>
            <a:ext cx="776288" cy="1759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914400">
              <a:defRPr sz="13000"/>
            </a:lvl1pPr>
          </a:lstStyle>
          <a:p>
            <a:pPr/>
            <a:r>
              <a:t>*</a:t>
            </a:r>
          </a:p>
        </p:txBody>
      </p:sp>
      <p:sp>
        <p:nvSpPr>
          <p:cNvPr id="530" name="Vous"/>
          <p:cNvSpPr txBox="1"/>
          <p:nvPr/>
        </p:nvSpPr>
        <p:spPr>
          <a:xfrm>
            <a:off x="3319462" y="241300"/>
            <a:ext cx="554309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914400"/>
          </a:lstStyle>
          <a:p>
            <a:pPr/>
            <a:r>
              <a:t>Vous</a:t>
            </a:r>
          </a:p>
        </p:txBody>
      </p:sp>
      <p:sp>
        <p:nvSpPr>
          <p:cNvPr id="531" name="Ligne"/>
          <p:cNvSpPr/>
          <p:nvPr/>
        </p:nvSpPr>
        <p:spPr>
          <a:xfrm flipV="1">
            <a:off x="1517649" y="927099"/>
            <a:ext cx="6348414" cy="6352"/>
          </a:xfrm>
          <a:prstGeom prst="line">
            <a:avLst/>
          </a:prstGeom>
          <a:ln w="25400">
            <a:solidFill>
              <a:schemeClr val="accent1"/>
            </a:solidFill>
          </a:ln>
          <a:effectLst>
            <a:outerShdw sx="100000" sy="100000" kx="0" ky="0" algn="b" rotWithShape="0" blurRad="38100" dist="20000" dir="5400000">
              <a:srgbClr val="000000">
                <a:alpha val="37998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pic>
        <p:nvPicPr>
          <p:cNvPr id="532" name="image.png" descr="image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439987" y="1044575"/>
            <a:ext cx="776288" cy="625475"/>
          </a:xfrm>
          <a:prstGeom prst="rect">
            <a:avLst/>
          </a:prstGeom>
          <a:ln w="12700">
            <a:miter lim="400000"/>
          </a:ln>
        </p:spPr>
      </p:pic>
      <p:pic>
        <p:nvPicPr>
          <p:cNvPr id="533" name="image.png" descr="image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3790950" y="1046162"/>
            <a:ext cx="1031875" cy="636588"/>
          </a:xfrm>
          <a:prstGeom prst="rect">
            <a:avLst/>
          </a:prstGeom>
          <a:ln w="12700">
            <a:miter lim="400000"/>
          </a:ln>
        </p:spPr>
      </p:pic>
      <p:pic>
        <p:nvPicPr>
          <p:cNvPr id="534" name="image.png" descr="image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5391150" y="1036637"/>
            <a:ext cx="895350" cy="61595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37" name="Grouper"/>
          <p:cNvGrpSpPr/>
          <p:nvPr/>
        </p:nvGrpSpPr>
        <p:grpSpPr>
          <a:xfrm>
            <a:off x="1951037" y="1036637"/>
            <a:ext cx="446088" cy="366713"/>
            <a:chOff x="0" y="0"/>
            <a:chExt cx="446087" cy="366712"/>
          </a:xfrm>
        </p:grpSpPr>
        <p:sp>
          <p:nvSpPr>
            <p:cNvPr id="535" name="Ovale"/>
            <p:cNvSpPr/>
            <p:nvPr/>
          </p:nvSpPr>
          <p:spPr>
            <a:xfrm>
              <a:off x="0" y="0"/>
              <a:ext cx="446088" cy="366713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8EFA00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4997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1400"/>
              </a:pPr>
            </a:p>
          </p:txBody>
        </p:sp>
        <p:sp>
          <p:nvSpPr>
            <p:cNvPr id="536" name="20"/>
            <p:cNvSpPr txBox="1"/>
            <p:nvPr/>
          </p:nvSpPr>
          <p:spPr>
            <a:xfrm>
              <a:off x="78022" y="42956"/>
              <a:ext cx="290043" cy="280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defTabSz="914400">
                <a:defRPr sz="1400"/>
              </a:lvl1pPr>
            </a:lstStyle>
            <a:p>
              <a:pPr/>
              <a:r>
                <a:t>20</a:t>
              </a:r>
            </a:p>
          </p:txBody>
        </p:sp>
      </p:grpSp>
      <p:sp>
        <p:nvSpPr>
          <p:cNvPr id="538" name="Ovale"/>
          <p:cNvSpPr/>
          <p:nvPr/>
        </p:nvSpPr>
        <p:spPr>
          <a:xfrm>
            <a:off x="3657600" y="1031875"/>
            <a:ext cx="434975" cy="373063"/>
          </a:xfrm>
          <a:prstGeom prst="ellipse">
            <a:avLst/>
          </a:prstGeom>
          <a:solidFill>
            <a:srgbClr val="FFFFFF"/>
          </a:solidFill>
          <a:ln w="25400">
            <a:solidFill>
              <a:srgbClr val="FF9300"/>
            </a:solidFill>
          </a:ln>
          <a:effectLst>
            <a:outerShdw sx="100000" sy="100000" kx="0" ky="0" algn="b" rotWithShape="0" blurRad="38100" dist="23000" dir="5400000">
              <a:srgbClr val="000000">
                <a:alpha val="34997"/>
              </a:srgbClr>
            </a:outerShdw>
          </a:effectLst>
        </p:spPr>
        <p:txBody>
          <a:bodyPr lIns="45719" rIns="45719" anchor="ctr"/>
          <a:lstStyle/>
          <a:p>
            <a:pPr defTabSz="914400"/>
          </a:p>
        </p:txBody>
      </p:sp>
      <p:grpSp>
        <p:nvGrpSpPr>
          <p:cNvPr id="541" name="Grouper"/>
          <p:cNvGrpSpPr/>
          <p:nvPr/>
        </p:nvGrpSpPr>
        <p:grpSpPr>
          <a:xfrm>
            <a:off x="6148387" y="1022350"/>
            <a:ext cx="436563" cy="373063"/>
            <a:chOff x="0" y="0"/>
            <a:chExt cx="436562" cy="373062"/>
          </a:xfrm>
        </p:grpSpPr>
        <p:sp>
          <p:nvSpPr>
            <p:cNvPr id="539" name="Ovale"/>
            <p:cNvSpPr/>
            <p:nvPr/>
          </p:nvSpPr>
          <p:spPr>
            <a:xfrm>
              <a:off x="0" y="0"/>
              <a:ext cx="436563" cy="373063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76D6FF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4997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1400"/>
              </a:pPr>
            </a:p>
          </p:txBody>
        </p:sp>
        <p:sp>
          <p:nvSpPr>
            <p:cNvPr id="540" name="20"/>
            <p:cNvSpPr txBox="1"/>
            <p:nvPr/>
          </p:nvSpPr>
          <p:spPr>
            <a:xfrm>
              <a:off x="76628" y="46131"/>
              <a:ext cx="283307" cy="280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defTabSz="914400">
                <a:defRPr sz="1400"/>
              </a:lvl1pPr>
            </a:lstStyle>
            <a:p>
              <a:pPr/>
              <a:r>
                <a:t>20</a:t>
              </a:r>
            </a:p>
          </p:txBody>
        </p:sp>
      </p:grpSp>
      <p:sp>
        <p:nvSpPr>
          <p:cNvPr id="542" name="Ligne"/>
          <p:cNvSpPr/>
          <p:nvPr/>
        </p:nvSpPr>
        <p:spPr>
          <a:xfrm flipV="1">
            <a:off x="3067049" y="568324"/>
            <a:ext cx="903289" cy="488952"/>
          </a:xfrm>
          <a:prstGeom prst="line">
            <a:avLst/>
          </a:prstGeom>
          <a:ln w="25400">
            <a:solidFill>
              <a:srgbClr val="00F900"/>
            </a:solidFill>
          </a:ln>
          <a:effectLst>
            <a:outerShdw sx="100000" sy="100000" kx="0" ky="0" algn="b" rotWithShape="0" blurRad="38100" dist="20000" dir="5400000">
              <a:srgbClr val="000000">
                <a:alpha val="37998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543" name="Ligne"/>
          <p:cNvSpPr/>
          <p:nvPr/>
        </p:nvSpPr>
        <p:spPr>
          <a:xfrm flipV="1">
            <a:off x="4362450" y="769937"/>
            <a:ext cx="0" cy="287338"/>
          </a:xfrm>
          <a:prstGeom prst="line">
            <a:avLst/>
          </a:prstGeom>
          <a:ln w="25400">
            <a:solidFill>
              <a:srgbClr val="FF9300"/>
            </a:solidFill>
          </a:ln>
          <a:effectLst>
            <a:outerShdw sx="100000" sy="100000" kx="0" ky="0" algn="b" rotWithShape="0" blurRad="38100" dist="20000" dir="5400000">
              <a:srgbClr val="000000">
                <a:alpha val="37998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544" name="Ligne"/>
          <p:cNvSpPr/>
          <p:nvPr/>
        </p:nvSpPr>
        <p:spPr>
          <a:xfrm flipH="1" flipV="1">
            <a:off x="4716462" y="582612"/>
            <a:ext cx="841376" cy="439739"/>
          </a:xfrm>
          <a:prstGeom prst="line">
            <a:avLst/>
          </a:prstGeom>
          <a:ln w="25400">
            <a:solidFill>
              <a:srgbClr val="76D6FF"/>
            </a:solidFill>
          </a:ln>
          <a:effectLst>
            <a:outerShdw sx="100000" sy="100000" kx="0" ky="0" algn="b" rotWithShape="0" blurRad="38100" dist="20000" dir="5400000">
              <a:srgbClr val="000000">
                <a:alpha val="37998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545" name="Ligne"/>
          <p:cNvSpPr/>
          <p:nvPr/>
        </p:nvSpPr>
        <p:spPr>
          <a:xfrm flipV="1">
            <a:off x="1517649" y="1782762"/>
            <a:ext cx="6348414" cy="6351"/>
          </a:xfrm>
          <a:prstGeom prst="line">
            <a:avLst/>
          </a:prstGeom>
          <a:ln w="25400">
            <a:solidFill>
              <a:schemeClr val="accent1"/>
            </a:solidFill>
          </a:ln>
          <a:effectLst>
            <a:outerShdw sx="100000" sy="100000" kx="0" ky="0" algn="b" rotWithShape="0" blurRad="38100" dist="20000" dir="5400000">
              <a:srgbClr val="000000">
                <a:alpha val="37998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546" name="20"/>
          <p:cNvSpPr txBox="1"/>
          <p:nvPr/>
        </p:nvSpPr>
        <p:spPr>
          <a:xfrm>
            <a:off x="3740150" y="1063625"/>
            <a:ext cx="284371" cy="280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914400">
              <a:defRPr sz="1400"/>
            </a:lvl1pPr>
          </a:lstStyle>
          <a:p>
            <a:pPr/>
            <a:r>
              <a:t>20</a:t>
            </a:r>
          </a:p>
        </p:txBody>
      </p:sp>
      <p:sp>
        <p:nvSpPr>
          <p:cNvPr id="547" name="Ligne"/>
          <p:cNvSpPr/>
          <p:nvPr/>
        </p:nvSpPr>
        <p:spPr>
          <a:xfrm flipV="1">
            <a:off x="5035549" y="1658937"/>
            <a:ext cx="328614" cy="234951"/>
          </a:xfrm>
          <a:prstGeom prst="line">
            <a:avLst/>
          </a:prstGeom>
          <a:ln w="25400">
            <a:solidFill>
              <a:srgbClr val="FF2600"/>
            </a:solidFill>
          </a:ln>
          <a:effectLst>
            <a:outerShdw sx="100000" sy="100000" kx="0" ky="0" algn="b" rotWithShape="0" blurRad="38100" dist="20000" dir="5400000">
              <a:srgbClr val="000000">
                <a:alpha val="37998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548" name="Ligne"/>
          <p:cNvSpPr/>
          <p:nvPr/>
        </p:nvSpPr>
        <p:spPr>
          <a:xfrm flipV="1">
            <a:off x="5838825" y="1703387"/>
            <a:ext cx="0" cy="260351"/>
          </a:xfrm>
          <a:prstGeom prst="line">
            <a:avLst/>
          </a:prstGeom>
          <a:ln w="25400">
            <a:solidFill>
              <a:srgbClr val="FF2600"/>
            </a:solidFill>
          </a:ln>
          <a:effectLst>
            <a:outerShdw sx="100000" sy="100000" kx="0" ky="0" algn="b" rotWithShape="0" blurRad="38100" dist="20000" dir="5400000">
              <a:srgbClr val="000000">
                <a:alpha val="37998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549" name="Ligne"/>
          <p:cNvSpPr/>
          <p:nvPr/>
        </p:nvSpPr>
        <p:spPr>
          <a:xfrm flipH="1" flipV="1">
            <a:off x="6289674" y="1660525"/>
            <a:ext cx="328614" cy="258763"/>
          </a:xfrm>
          <a:prstGeom prst="line">
            <a:avLst/>
          </a:prstGeom>
          <a:ln w="25400">
            <a:solidFill>
              <a:srgbClr val="FF2600"/>
            </a:solidFill>
          </a:ln>
          <a:effectLst>
            <a:outerShdw sx="100000" sy="100000" kx="0" ky="0" algn="b" rotWithShape="0" blurRad="38100" dist="20000" dir="5400000">
              <a:srgbClr val="000000">
                <a:alpha val="37998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pic>
        <p:nvPicPr>
          <p:cNvPr id="550" name="image.png" descr="image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4281487" y="1912937"/>
            <a:ext cx="869951" cy="67786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53" name="Grouper"/>
          <p:cNvGrpSpPr/>
          <p:nvPr/>
        </p:nvGrpSpPr>
        <p:grpSpPr>
          <a:xfrm>
            <a:off x="3930650" y="1925637"/>
            <a:ext cx="434975" cy="373063"/>
            <a:chOff x="0" y="0"/>
            <a:chExt cx="434975" cy="373062"/>
          </a:xfrm>
        </p:grpSpPr>
        <p:sp>
          <p:nvSpPr>
            <p:cNvPr id="551" name="Ovale"/>
            <p:cNvSpPr/>
            <p:nvPr/>
          </p:nvSpPr>
          <p:spPr>
            <a:xfrm>
              <a:off x="0" y="0"/>
              <a:ext cx="434975" cy="373063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FF2600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4997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1400"/>
              </a:pPr>
            </a:p>
          </p:txBody>
        </p:sp>
        <p:sp>
          <p:nvSpPr>
            <p:cNvPr id="552" name="10"/>
            <p:cNvSpPr txBox="1"/>
            <p:nvPr/>
          </p:nvSpPr>
          <p:spPr>
            <a:xfrm>
              <a:off x="76395" y="46131"/>
              <a:ext cx="282185" cy="280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defTabSz="914400">
                <a:defRPr sz="1400"/>
              </a:lvl1pPr>
            </a:lstStyle>
            <a:p>
              <a:pPr/>
              <a:r>
                <a:t>10</a:t>
              </a:r>
            </a:p>
          </p:txBody>
        </p:sp>
      </p:grpSp>
      <p:pic>
        <p:nvPicPr>
          <p:cNvPr id="554" name="image.png" descr="image.pn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5446712" y="1922462"/>
            <a:ext cx="839788" cy="65087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57" name="Grouper"/>
          <p:cNvGrpSpPr/>
          <p:nvPr/>
        </p:nvGrpSpPr>
        <p:grpSpPr>
          <a:xfrm>
            <a:off x="5197475" y="1930399"/>
            <a:ext cx="436563" cy="368302"/>
            <a:chOff x="0" y="0"/>
            <a:chExt cx="436562" cy="368300"/>
          </a:xfrm>
        </p:grpSpPr>
        <p:sp>
          <p:nvSpPr>
            <p:cNvPr id="555" name="Ovale"/>
            <p:cNvSpPr/>
            <p:nvPr/>
          </p:nvSpPr>
          <p:spPr>
            <a:xfrm>
              <a:off x="0" y="-1"/>
              <a:ext cx="436563" cy="368302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FF2600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4997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1400"/>
              </a:pPr>
            </a:p>
          </p:txBody>
        </p:sp>
        <p:sp>
          <p:nvSpPr>
            <p:cNvPr id="556" name="10"/>
            <p:cNvSpPr txBox="1"/>
            <p:nvPr/>
          </p:nvSpPr>
          <p:spPr>
            <a:xfrm>
              <a:off x="76628" y="43750"/>
              <a:ext cx="283307" cy="280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defTabSz="914400">
                <a:defRPr sz="1400"/>
              </a:lvl1pPr>
            </a:lstStyle>
            <a:p>
              <a:pPr/>
              <a:r>
                <a:t>10</a:t>
              </a:r>
            </a:p>
          </p:txBody>
        </p:sp>
      </p:grpSp>
      <p:pic>
        <p:nvPicPr>
          <p:cNvPr id="558" name="image.png" descr="image.png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6551612" y="1933575"/>
            <a:ext cx="854076" cy="63817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61" name="Grouper"/>
          <p:cNvGrpSpPr/>
          <p:nvPr/>
        </p:nvGrpSpPr>
        <p:grpSpPr>
          <a:xfrm>
            <a:off x="7235825" y="1919287"/>
            <a:ext cx="436563" cy="379413"/>
            <a:chOff x="0" y="0"/>
            <a:chExt cx="436562" cy="379412"/>
          </a:xfrm>
        </p:grpSpPr>
        <p:sp>
          <p:nvSpPr>
            <p:cNvPr id="559" name="Ovale"/>
            <p:cNvSpPr/>
            <p:nvPr/>
          </p:nvSpPr>
          <p:spPr>
            <a:xfrm>
              <a:off x="0" y="0"/>
              <a:ext cx="436563" cy="379413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FF2600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4997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1400"/>
              </a:pPr>
            </a:p>
          </p:txBody>
        </p:sp>
        <p:sp>
          <p:nvSpPr>
            <p:cNvPr id="560" name="10"/>
            <p:cNvSpPr txBox="1"/>
            <p:nvPr/>
          </p:nvSpPr>
          <p:spPr>
            <a:xfrm>
              <a:off x="76628" y="49306"/>
              <a:ext cx="283307" cy="280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defTabSz="914400">
                <a:defRPr sz="1400"/>
              </a:lvl1pPr>
            </a:lstStyle>
            <a:p>
              <a:pPr/>
              <a:r>
                <a:t>10</a:t>
              </a:r>
            </a:p>
          </p:txBody>
        </p:sp>
      </p:grpSp>
      <p:sp>
        <p:nvSpPr>
          <p:cNvPr id="562" name="Ligne"/>
          <p:cNvSpPr/>
          <p:nvPr/>
        </p:nvSpPr>
        <p:spPr>
          <a:xfrm>
            <a:off x="1517649" y="2649537"/>
            <a:ext cx="6430964" cy="11113"/>
          </a:xfrm>
          <a:prstGeom prst="line">
            <a:avLst/>
          </a:prstGeom>
          <a:ln w="25400">
            <a:solidFill>
              <a:schemeClr val="accent1"/>
            </a:solidFill>
          </a:ln>
          <a:effectLst>
            <a:outerShdw sx="100000" sy="100000" kx="0" ky="0" algn="b" rotWithShape="0" blurRad="38100" dist="20000" dir="5400000">
              <a:srgbClr val="000000">
                <a:alpha val="37998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pic>
        <p:nvPicPr>
          <p:cNvPr id="563" name="image.png" descr="image.png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3792537" y="2787650"/>
            <a:ext cx="628651" cy="661988"/>
          </a:xfrm>
          <a:prstGeom prst="rect">
            <a:avLst/>
          </a:prstGeom>
          <a:ln w="12700">
            <a:miter lim="400000"/>
          </a:ln>
        </p:spPr>
      </p:pic>
      <p:sp>
        <p:nvSpPr>
          <p:cNvPr id="564" name="Ligne"/>
          <p:cNvSpPr/>
          <p:nvPr/>
        </p:nvSpPr>
        <p:spPr>
          <a:xfrm flipV="1">
            <a:off x="4281487" y="2606674"/>
            <a:ext cx="314326" cy="246064"/>
          </a:xfrm>
          <a:prstGeom prst="line">
            <a:avLst/>
          </a:prstGeom>
          <a:ln w="25400">
            <a:solidFill>
              <a:srgbClr val="0096FF"/>
            </a:solidFill>
          </a:ln>
          <a:effectLst>
            <a:outerShdw sx="100000" sy="100000" kx="0" ky="0" algn="b" rotWithShape="0" blurRad="38100" dist="20000" dir="5400000">
              <a:srgbClr val="000000">
                <a:alpha val="37998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grpSp>
        <p:nvGrpSpPr>
          <p:cNvPr id="567" name="Grouper"/>
          <p:cNvGrpSpPr/>
          <p:nvPr/>
        </p:nvGrpSpPr>
        <p:grpSpPr>
          <a:xfrm>
            <a:off x="3398837" y="2825750"/>
            <a:ext cx="430213" cy="317500"/>
            <a:chOff x="0" y="0"/>
            <a:chExt cx="430212" cy="317500"/>
          </a:xfrm>
        </p:grpSpPr>
        <p:sp>
          <p:nvSpPr>
            <p:cNvPr id="565" name="Ovale"/>
            <p:cNvSpPr/>
            <p:nvPr/>
          </p:nvSpPr>
          <p:spPr>
            <a:xfrm>
              <a:off x="0" y="0"/>
              <a:ext cx="430213" cy="317500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0096FF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4997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1400"/>
              </a:pPr>
            </a:p>
          </p:txBody>
        </p:sp>
        <p:sp>
          <p:nvSpPr>
            <p:cNvPr id="566" name="10"/>
            <p:cNvSpPr txBox="1"/>
            <p:nvPr/>
          </p:nvSpPr>
          <p:spPr>
            <a:xfrm>
              <a:off x="75698" y="18350"/>
              <a:ext cx="278817" cy="280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defTabSz="914400">
                <a:defRPr sz="1400"/>
              </a:lvl1pPr>
            </a:lstStyle>
            <a:p>
              <a:pPr/>
              <a:r>
                <a:t>10</a:t>
              </a:r>
            </a:p>
          </p:txBody>
        </p:sp>
      </p:grpSp>
      <p:pic>
        <p:nvPicPr>
          <p:cNvPr id="568" name="image.png" descr="image.png"/>
          <p:cNvPicPr>
            <a:picLocks noChangeAspect="1"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5983287" y="4575175"/>
            <a:ext cx="1012826" cy="654050"/>
          </a:xfrm>
          <a:prstGeom prst="rect">
            <a:avLst/>
          </a:prstGeom>
          <a:ln w="12700">
            <a:miter lim="400000"/>
          </a:ln>
        </p:spPr>
      </p:pic>
      <p:sp>
        <p:nvSpPr>
          <p:cNvPr id="569" name="Ligne"/>
          <p:cNvSpPr/>
          <p:nvPr/>
        </p:nvSpPr>
        <p:spPr>
          <a:xfrm flipV="1">
            <a:off x="6397624" y="2532062"/>
            <a:ext cx="315914" cy="258764"/>
          </a:xfrm>
          <a:prstGeom prst="line">
            <a:avLst/>
          </a:prstGeom>
          <a:ln w="25400">
            <a:solidFill>
              <a:srgbClr val="8EFA00"/>
            </a:solidFill>
          </a:ln>
          <a:effectLst>
            <a:outerShdw sx="100000" sy="100000" kx="0" ky="0" algn="b" rotWithShape="0" blurRad="38100" dist="20000" dir="5400000">
              <a:srgbClr val="000000">
                <a:alpha val="37998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grpSp>
        <p:nvGrpSpPr>
          <p:cNvPr id="572" name="Grouper"/>
          <p:cNvGrpSpPr/>
          <p:nvPr/>
        </p:nvGrpSpPr>
        <p:grpSpPr>
          <a:xfrm>
            <a:off x="6442075" y="2768600"/>
            <a:ext cx="436563" cy="322263"/>
            <a:chOff x="0" y="0"/>
            <a:chExt cx="436562" cy="322262"/>
          </a:xfrm>
        </p:grpSpPr>
        <p:sp>
          <p:nvSpPr>
            <p:cNvPr id="570" name="Ovale"/>
            <p:cNvSpPr/>
            <p:nvPr/>
          </p:nvSpPr>
          <p:spPr>
            <a:xfrm>
              <a:off x="0" y="0"/>
              <a:ext cx="436563" cy="322263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8EFA00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4997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1400"/>
              </a:pPr>
            </a:p>
          </p:txBody>
        </p:sp>
        <p:sp>
          <p:nvSpPr>
            <p:cNvPr id="571" name="10"/>
            <p:cNvSpPr txBox="1"/>
            <p:nvPr/>
          </p:nvSpPr>
          <p:spPr>
            <a:xfrm>
              <a:off x="76628" y="20731"/>
              <a:ext cx="283307" cy="280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defTabSz="914400">
                <a:defRPr sz="1400"/>
              </a:lvl1pPr>
            </a:lstStyle>
            <a:p>
              <a:pPr/>
              <a:r>
                <a:t>10</a:t>
              </a:r>
            </a:p>
          </p:txBody>
        </p:sp>
      </p:grpSp>
      <p:pic>
        <p:nvPicPr>
          <p:cNvPr id="573" name="image.png" descr="image.png"/>
          <p:cNvPicPr>
            <a:picLocks noChangeAspect="1"/>
          </p:cNvPicPr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6897687" y="2790825"/>
            <a:ext cx="898526" cy="654050"/>
          </a:xfrm>
          <a:prstGeom prst="rect">
            <a:avLst/>
          </a:prstGeom>
          <a:ln w="12700">
            <a:miter lim="400000"/>
          </a:ln>
        </p:spPr>
      </p:pic>
      <p:sp>
        <p:nvSpPr>
          <p:cNvPr id="574" name="Ligne"/>
          <p:cNvSpPr/>
          <p:nvPr/>
        </p:nvSpPr>
        <p:spPr>
          <a:xfrm flipH="1" flipV="1">
            <a:off x="7246937" y="2514599"/>
            <a:ext cx="312739" cy="273052"/>
          </a:xfrm>
          <a:prstGeom prst="line">
            <a:avLst/>
          </a:prstGeom>
          <a:ln w="25400">
            <a:solidFill>
              <a:srgbClr val="8EFA00"/>
            </a:solidFill>
          </a:ln>
          <a:effectLst>
            <a:outerShdw sx="100000" sy="100000" kx="0" ky="0" algn="b" rotWithShape="0" blurRad="38100" dist="20000" dir="5400000">
              <a:srgbClr val="000000">
                <a:alpha val="37998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grpSp>
        <p:nvGrpSpPr>
          <p:cNvPr id="577" name="Grouper"/>
          <p:cNvGrpSpPr/>
          <p:nvPr/>
        </p:nvGrpSpPr>
        <p:grpSpPr>
          <a:xfrm>
            <a:off x="7904162" y="2833687"/>
            <a:ext cx="436563" cy="347663"/>
            <a:chOff x="0" y="0"/>
            <a:chExt cx="436562" cy="347662"/>
          </a:xfrm>
        </p:grpSpPr>
        <p:sp>
          <p:nvSpPr>
            <p:cNvPr id="575" name="Ovale"/>
            <p:cNvSpPr/>
            <p:nvPr/>
          </p:nvSpPr>
          <p:spPr>
            <a:xfrm>
              <a:off x="0" y="0"/>
              <a:ext cx="436563" cy="347663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8EFA00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4997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1400"/>
              </a:pPr>
            </a:p>
          </p:txBody>
        </p:sp>
        <p:sp>
          <p:nvSpPr>
            <p:cNvPr id="576" name="10"/>
            <p:cNvSpPr txBox="1"/>
            <p:nvPr/>
          </p:nvSpPr>
          <p:spPr>
            <a:xfrm>
              <a:off x="76628" y="33431"/>
              <a:ext cx="283307" cy="280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defTabSz="914400">
                <a:defRPr sz="1400"/>
              </a:lvl1pPr>
            </a:lstStyle>
            <a:p>
              <a:pPr/>
              <a:r>
                <a:t>10</a:t>
              </a:r>
            </a:p>
          </p:txBody>
        </p:sp>
      </p:grpSp>
      <p:sp>
        <p:nvSpPr>
          <p:cNvPr id="578" name="Ligne"/>
          <p:cNvSpPr/>
          <p:nvPr/>
        </p:nvSpPr>
        <p:spPr>
          <a:xfrm flipV="1">
            <a:off x="1517650" y="3573462"/>
            <a:ext cx="6477000" cy="3176"/>
          </a:xfrm>
          <a:prstGeom prst="line">
            <a:avLst/>
          </a:prstGeom>
          <a:ln w="25400">
            <a:solidFill>
              <a:schemeClr val="accent1"/>
            </a:solidFill>
          </a:ln>
          <a:effectLst>
            <a:outerShdw sx="100000" sy="100000" kx="0" ky="0" algn="b" rotWithShape="0" blurRad="38100" dist="20000" dir="5400000">
              <a:srgbClr val="000000">
                <a:alpha val="37998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grpSp>
        <p:nvGrpSpPr>
          <p:cNvPr id="581" name="Grouper"/>
          <p:cNvGrpSpPr/>
          <p:nvPr/>
        </p:nvGrpSpPr>
        <p:grpSpPr>
          <a:xfrm>
            <a:off x="8658225" y="1136650"/>
            <a:ext cx="265113" cy="441325"/>
            <a:chOff x="0" y="0"/>
            <a:chExt cx="265112" cy="441325"/>
          </a:xfrm>
        </p:grpSpPr>
        <p:sp>
          <p:nvSpPr>
            <p:cNvPr id="579" name="Ovale"/>
            <p:cNvSpPr/>
            <p:nvPr/>
          </p:nvSpPr>
          <p:spPr>
            <a:xfrm>
              <a:off x="0" y="0"/>
              <a:ext cx="265113" cy="441325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0096FF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4997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1400"/>
              </a:pPr>
            </a:p>
          </p:txBody>
        </p:sp>
        <p:sp>
          <p:nvSpPr>
            <p:cNvPr id="580" name="1"/>
            <p:cNvSpPr txBox="1"/>
            <p:nvPr/>
          </p:nvSpPr>
          <p:spPr>
            <a:xfrm>
              <a:off x="51521" y="80263"/>
              <a:ext cx="162070" cy="2807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defTabSz="914400">
                <a:defRPr sz="1400"/>
              </a:lvl1pPr>
            </a:lstStyle>
            <a:p>
              <a:pPr/>
              <a:r>
                <a:t>1</a:t>
              </a:r>
            </a:p>
          </p:txBody>
        </p:sp>
      </p:grpSp>
      <p:grpSp>
        <p:nvGrpSpPr>
          <p:cNvPr id="584" name="Grouper"/>
          <p:cNvGrpSpPr/>
          <p:nvPr/>
        </p:nvGrpSpPr>
        <p:grpSpPr>
          <a:xfrm>
            <a:off x="8647112" y="2054225"/>
            <a:ext cx="265113" cy="441325"/>
            <a:chOff x="0" y="0"/>
            <a:chExt cx="265112" cy="441325"/>
          </a:xfrm>
        </p:grpSpPr>
        <p:sp>
          <p:nvSpPr>
            <p:cNvPr id="582" name="Ovale"/>
            <p:cNvSpPr/>
            <p:nvPr/>
          </p:nvSpPr>
          <p:spPr>
            <a:xfrm>
              <a:off x="0" y="0"/>
              <a:ext cx="265113" cy="441325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0096FF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4997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1400"/>
              </a:pPr>
            </a:p>
          </p:txBody>
        </p:sp>
        <p:sp>
          <p:nvSpPr>
            <p:cNvPr id="583" name="2"/>
            <p:cNvSpPr txBox="1"/>
            <p:nvPr/>
          </p:nvSpPr>
          <p:spPr>
            <a:xfrm>
              <a:off x="51521" y="80263"/>
              <a:ext cx="162070" cy="2807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defTabSz="914400">
                <a:defRPr sz="1400"/>
              </a:lvl1pPr>
            </a:lstStyle>
            <a:p>
              <a:pPr/>
              <a:r>
                <a:t>2</a:t>
              </a:r>
            </a:p>
          </p:txBody>
        </p:sp>
      </p:grpSp>
      <p:grpSp>
        <p:nvGrpSpPr>
          <p:cNvPr id="587" name="Grouper"/>
          <p:cNvGrpSpPr/>
          <p:nvPr/>
        </p:nvGrpSpPr>
        <p:grpSpPr>
          <a:xfrm>
            <a:off x="8682037" y="3805237"/>
            <a:ext cx="265113" cy="441326"/>
            <a:chOff x="0" y="0"/>
            <a:chExt cx="265112" cy="441325"/>
          </a:xfrm>
        </p:grpSpPr>
        <p:sp>
          <p:nvSpPr>
            <p:cNvPr id="585" name="Ovale"/>
            <p:cNvSpPr/>
            <p:nvPr/>
          </p:nvSpPr>
          <p:spPr>
            <a:xfrm>
              <a:off x="0" y="0"/>
              <a:ext cx="265113" cy="441325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0096FF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4997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1400"/>
              </a:pPr>
            </a:p>
          </p:txBody>
        </p:sp>
        <p:sp>
          <p:nvSpPr>
            <p:cNvPr id="586" name="4"/>
            <p:cNvSpPr txBox="1"/>
            <p:nvPr/>
          </p:nvSpPr>
          <p:spPr>
            <a:xfrm>
              <a:off x="51521" y="80263"/>
              <a:ext cx="162070" cy="2807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defTabSz="914400">
                <a:defRPr sz="1400"/>
              </a:lvl1pPr>
            </a:lstStyle>
            <a:p>
              <a:pPr/>
              <a:r>
                <a:t>4</a:t>
              </a:r>
            </a:p>
          </p:txBody>
        </p:sp>
      </p:grpSp>
      <p:sp>
        <p:nvSpPr>
          <p:cNvPr id="588" name="Ligne"/>
          <p:cNvSpPr/>
          <p:nvPr/>
        </p:nvSpPr>
        <p:spPr>
          <a:xfrm>
            <a:off x="1517650" y="4427537"/>
            <a:ext cx="6477000" cy="9526"/>
          </a:xfrm>
          <a:prstGeom prst="line">
            <a:avLst/>
          </a:prstGeom>
          <a:ln w="25400">
            <a:solidFill>
              <a:schemeClr val="accent1"/>
            </a:solidFill>
          </a:ln>
          <a:effectLst>
            <a:outerShdw sx="100000" sy="100000" kx="0" ky="0" algn="b" rotWithShape="0" blurRad="38100" dist="20000" dir="5400000">
              <a:srgbClr val="000000">
                <a:alpha val="37998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grpSp>
        <p:nvGrpSpPr>
          <p:cNvPr id="591" name="Grouper"/>
          <p:cNvGrpSpPr/>
          <p:nvPr/>
        </p:nvGrpSpPr>
        <p:grpSpPr>
          <a:xfrm>
            <a:off x="8670925" y="2862262"/>
            <a:ext cx="265113" cy="441326"/>
            <a:chOff x="0" y="0"/>
            <a:chExt cx="265112" cy="441325"/>
          </a:xfrm>
        </p:grpSpPr>
        <p:sp>
          <p:nvSpPr>
            <p:cNvPr id="589" name="Ovale"/>
            <p:cNvSpPr/>
            <p:nvPr/>
          </p:nvSpPr>
          <p:spPr>
            <a:xfrm>
              <a:off x="0" y="0"/>
              <a:ext cx="265113" cy="441325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0096FF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4997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1400"/>
              </a:pPr>
            </a:p>
          </p:txBody>
        </p:sp>
        <p:sp>
          <p:nvSpPr>
            <p:cNvPr id="590" name="3"/>
            <p:cNvSpPr txBox="1"/>
            <p:nvPr/>
          </p:nvSpPr>
          <p:spPr>
            <a:xfrm>
              <a:off x="51521" y="80263"/>
              <a:ext cx="162070" cy="2807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defTabSz="914400">
                <a:defRPr sz="1400"/>
              </a:lvl1pPr>
            </a:lstStyle>
            <a:p>
              <a:pPr/>
              <a:r>
                <a:t>3</a:t>
              </a:r>
            </a:p>
          </p:txBody>
        </p:sp>
      </p:grpSp>
      <p:sp>
        <p:nvSpPr>
          <p:cNvPr id="592" name="Ligne"/>
          <p:cNvSpPr/>
          <p:nvPr/>
        </p:nvSpPr>
        <p:spPr>
          <a:xfrm>
            <a:off x="1517650" y="6297612"/>
            <a:ext cx="6562725" cy="1"/>
          </a:xfrm>
          <a:prstGeom prst="line">
            <a:avLst/>
          </a:prstGeom>
          <a:ln w="25400">
            <a:solidFill>
              <a:schemeClr val="accent1"/>
            </a:solidFill>
          </a:ln>
          <a:effectLst>
            <a:outerShdw sx="100000" sy="100000" kx="0" ky="0" algn="b" rotWithShape="0" blurRad="38100" dist="20000" dir="5400000">
              <a:srgbClr val="000000">
                <a:alpha val="37998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593" name="Ligne"/>
          <p:cNvSpPr/>
          <p:nvPr/>
        </p:nvSpPr>
        <p:spPr>
          <a:xfrm>
            <a:off x="1517650" y="5364162"/>
            <a:ext cx="6477000" cy="9526"/>
          </a:xfrm>
          <a:prstGeom prst="line">
            <a:avLst/>
          </a:prstGeom>
          <a:ln w="25400">
            <a:solidFill>
              <a:schemeClr val="accent1"/>
            </a:solidFill>
          </a:ln>
          <a:effectLst>
            <a:outerShdw sx="100000" sy="100000" kx="0" ky="0" algn="b" rotWithShape="0" blurRad="38100" dist="20000" dir="5400000">
              <a:srgbClr val="000000">
                <a:alpha val="37998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grpSp>
        <p:nvGrpSpPr>
          <p:cNvPr id="596" name="Grouper"/>
          <p:cNvGrpSpPr/>
          <p:nvPr/>
        </p:nvGrpSpPr>
        <p:grpSpPr>
          <a:xfrm>
            <a:off x="8647112" y="4748212"/>
            <a:ext cx="265113" cy="441326"/>
            <a:chOff x="0" y="0"/>
            <a:chExt cx="265112" cy="441325"/>
          </a:xfrm>
        </p:grpSpPr>
        <p:sp>
          <p:nvSpPr>
            <p:cNvPr id="594" name="Ovale"/>
            <p:cNvSpPr/>
            <p:nvPr/>
          </p:nvSpPr>
          <p:spPr>
            <a:xfrm>
              <a:off x="0" y="0"/>
              <a:ext cx="265113" cy="441325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0096FF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4997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1400"/>
              </a:pPr>
            </a:p>
          </p:txBody>
        </p:sp>
        <p:sp>
          <p:nvSpPr>
            <p:cNvPr id="595" name="5"/>
            <p:cNvSpPr txBox="1"/>
            <p:nvPr/>
          </p:nvSpPr>
          <p:spPr>
            <a:xfrm>
              <a:off x="51521" y="80263"/>
              <a:ext cx="162070" cy="2807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defTabSz="914400">
                <a:defRPr sz="1400"/>
              </a:lvl1pPr>
            </a:lstStyle>
            <a:p>
              <a:pPr/>
              <a:r>
                <a:t>5</a:t>
              </a:r>
            </a:p>
          </p:txBody>
        </p:sp>
      </p:grpSp>
      <p:grpSp>
        <p:nvGrpSpPr>
          <p:cNvPr id="599" name="Grouper"/>
          <p:cNvGrpSpPr/>
          <p:nvPr/>
        </p:nvGrpSpPr>
        <p:grpSpPr>
          <a:xfrm>
            <a:off x="8637587" y="5557837"/>
            <a:ext cx="265113" cy="441326"/>
            <a:chOff x="0" y="0"/>
            <a:chExt cx="265112" cy="441325"/>
          </a:xfrm>
        </p:grpSpPr>
        <p:sp>
          <p:nvSpPr>
            <p:cNvPr id="597" name="Ovale"/>
            <p:cNvSpPr/>
            <p:nvPr/>
          </p:nvSpPr>
          <p:spPr>
            <a:xfrm>
              <a:off x="0" y="0"/>
              <a:ext cx="265113" cy="441325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0096FF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4997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1400"/>
              </a:pPr>
            </a:p>
          </p:txBody>
        </p:sp>
        <p:sp>
          <p:nvSpPr>
            <p:cNvPr id="598" name="6"/>
            <p:cNvSpPr txBox="1"/>
            <p:nvPr/>
          </p:nvSpPr>
          <p:spPr>
            <a:xfrm>
              <a:off x="51521" y="80263"/>
              <a:ext cx="162070" cy="2807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defTabSz="914400">
                <a:defRPr sz="1400"/>
              </a:lvl1pPr>
            </a:lstStyle>
            <a:p>
              <a:pPr/>
              <a:r>
                <a:t>6</a:t>
              </a:r>
            </a:p>
          </p:txBody>
        </p:sp>
      </p:grpSp>
      <p:sp>
        <p:nvSpPr>
          <p:cNvPr id="600" name="Ligne"/>
          <p:cNvSpPr/>
          <p:nvPr/>
        </p:nvSpPr>
        <p:spPr>
          <a:xfrm flipV="1">
            <a:off x="3563937" y="3387724"/>
            <a:ext cx="314326" cy="246064"/>
          </a:xfrm>
          <a:prstGeom prst="line">
            <a:avLst/>
          </a:prstGeom>
          <a:ln w="25400">
            <a:solidFill>
              <a:srgbClr val="7030A0"/>
            </a:solidFill>
          </a:ln>
          <a:effectLst>
            <a:outerShdw sx="100000" sy="100000" kx="0" ky="0" algn="b" rotWithShape="0" blurRad="38100" dist="20000" dir="5400000">
              <a:srgbClr val="000000">
                <a:alpha val="37998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601" name="Ligne"/>
          <p:cNvSpPr/>
          <p:nvPr/>
        </p:nvSpPr>
        <p:spPr>
          <a:xfrm flipH="1" flipV="1">
            <a:off x="4356099" y="3389312"/>
            <a:ext cx="215901" cy="285751"/>
          </a:xfrm>
          <a:prstGeom prst="line">
            <a:avLst/>
          </a:prstGeom>
          <a:ln w="25400">
            <a:solidFill>
              <a:srgbClr val="7030A0"/>
            </a:solidFill>
          </a:ln>
          <a:effectLst>
            <a:outerShdw sx="100000" sy="100000" kx="0" ky="0" algn="b" rotWithShape="0" blurRad="38100" dist="20000" dir="5400000">
              <a:srgbClr val="000000">
                <a:alpha val="37998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602" name="Ligne"/>
          <p:cNvSpPr/>
          <p:nvPr/>
        </p:nvSpPr>
        <p:spPr>
          <a:xfrm flipV="1">
            <a:off x="6870699" y="3403599"/>
            <a:ext cx="314326" cy="246064"/>
          </a:xfrm>
          <a:prstGeom prst="line">
            <a:avLst/>
          </a:prstGeom>
          <a:ln w="25400">
            <a:solidFill>
              <a:srgbClr val="D99694"/>
            </a:solidFill>
          </a:ln>
          <a:effectLst>
            <a:outerShdw sx="100000" sy="100000" kx="0" ky="0" algn="b" rotWithShape="0" blurRad="38100" dist="20000" dir="5400000">
              <a:srgbClr val="000000">
                <a:alpha val="37998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603" name="Ligne"/>
          <p:cNvSpPr/>
          <p:nvPr/>
        </p:nvSpPr>
        <p:spPr>
          <a:xfrm flipH="1" flipV="1">
            <a:off x="7591424" y="3373437"/>
            <a:ext cx="204789" cy="301626"/>
          </a:xfrm>
          <a:prstGeom prst="line">
            <a:avLst/>
          </a:prstGeom>
          <a:ln w="25400">
            <a:solidFill>
              <a:srgbClr val="D99694"/>
            </a:solidFill>
          </a:ln>
          <a:effectLst>
            <a:outerShdw sx="100000" sy="100000" kx="0" ky="0" algn="b" rotWithShape="0" blurRad="38100" dist="20000" dir="5400000">
              <a:srgbClr val="000000">
                <a:alpha val="37998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grpSp>
        <p:nvGrpSpPr>
          <p:cNvPr id="606" name="Grouper"/>
          <p:cNvGrpSpPr/>
          <p:nvPr/>
        </p:nvGrpSpPr>
        <p:grpSpPr>
          <a:xfrm>
            <a:off x="6651625" y="3690937"/>
            <a:ext cx="436563" cy="336551"/>
            <a:chOff x="0" y="0"/>
            <a:chExt cx="436562" cy="336550"/>
          </a:xfrm>
        </p:grpSpPr>
        <p:sp>
          <p:nvSpPr>
            <p:cNvPr id="604" name="Ovale"/>
            <p:cNvSpPr/>
            <p:nvPr/>
          </p:nvSpPr>
          <p:spPr>
            <a:xfrm>
              <a:off x="0" y="0"/>
              <a:ext cx="436563" cy="336550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D99694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4997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1400"/>
              </a:pPr>
            </a:p>
          </p:txBody>
        </p:sp>
        <p:sp>
          <p:nvSpPr>
            <p:cNvPr id="605" name="5"/>
            <p:cNvSpPr txBox="1"/>
            <p:nvPr/>
          </p:nvSpPr>
          <p:spPr>
            <a:xfrm>
              <a:off x="76628" y="27875"/>
              <a:ext cx="283307" cy="280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defTabSz="914400">
                <a:defRPr sz="1400"/>
              </a:lvl1pPr>
            </a:lstStyle>
            <a:p>
              <a:pPr/>
              <a:r>
                <a:t>  5</a:t>
              </a:r>
            </a:p>
          </p:txBody>
        </p:sp>
      </p:grpSp>
      <p:pic>
        <p:nvPicPr>
          <p:cNvPr id="607" name="Une image contenant personneDescription générée automatiquement" descr="Une image contenant personneDescription générée automatiquement"/>
          <p:cNvPicPr>
            <a:picLocks noChangeAspect="1"/>
          </p:cNvPicPr>
          <p:nvPr/>
        </p:nvPicPr>
        <p:blipFill>
          <a:blip r:embed="rId16">
            <a:extLst/>
          </a:blip>
          <a:stretch>
            <a:fillRect/>
          </a:stretch>
        </p:blipFill>
        <p:spPr>
          <a:xfrm>
            <a:off x="3124200" y="3641725"/>
            <a:ext cx="563563" cy="72072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10" name="Grouper"/>
          <p:cNvGrpSpPr/>
          <p:nvPr/>
        </p:nvGrpSpPr>
        <p:grpSpPr>
          <a:xfrm>
            <a:off x="2733675" y="3600450"/>
            <a:ext cx="436563" cy="315913"/>
            <a:chOff x="0" y="0"/>
            <a:chExt cx="436562" cy="315912"/>
          </a:xfrm>
        </p:grpSpPr>
        <p:sp>
          <p:nvSpPr>
            <p:cNvPr id="608" name="Ovale"/>
            <p:cNvSpPr/>
            <p:nvPr/>
          </p:nvSpPr>
          <p:spPr>
            <a:xfrm>
              <a:off x="0" y="0"/>
              <a:ext cx="436563" cy="315913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7030A0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4997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1400"/>
              </a:pPr>
            </a:p>
          </p:txBody>
        </p:sp>
        <p:sp>
          <p:nvSpPr>
            <p:cNvPr id="609" name="5"/>
            <p:cNvSpPr txBox="1"/>
            <p:nvPr/>
          </p:nvSpPr>
          <p:spPr>
            <a:xfrm>
              <a:off x="76628" y="17556"/>
              <a:ext cx="283307" cy="280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defTabSz="914400">
                <a:defRPr sz="1400"/>
              </a:lvl1pPr>
            </a:lstStyle>
            <a:p>
              <a:pPr/>
              <a:r>
                <a:t>  5</a:t>
              </a:r>
            </a:p>
          </p:txBody>
        </p:sp>
      </p:grpSp>
      <p:pic>
        <p:nvPicPr>
          <p:cNvPr id="611" name="Une image contenant personne, homme, mur, souriantDescription générée automatiquement" descr="Une image contenant personne, homme, mur, souriantDescription générée automatiquement"/>
          <p:cNvPicPr>
            <a:picLocks noChangeAspect="1"/>
          </p:cNvPicPr>
          <p:nvPr/>
        </p:nvPicPr>
        <p:blipFill>
          <a:blip r:embed="rId17">
            <a:extLst/>
          </a:blip>
          <a:stretch>
            <a:fillRect/>
          </a:stretch>
        </p:blipFill>
        <p:spPr>
          <a:xfrm>
            <a:off x="4244975" y="3665537"/>
            <a:ext cx="595313" cy="71913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14" name="Grouper"/>
          <p:cNvGrpSpPr/>
          <p:nvPr/>
        </p:nvGrpSpPr>
        <p:grpSpPr>
          <a:xfrm>
            <a:off x="3908425" y="3627437"/>
            <a:ext cx="436563" cy="323851"/>
            <a:chOff x="0" y="0"/>
            <a:chExt cx="436562" cy="323850"/>
          </a:xfrm>
        </p:grpSpPr>
        <p:sp>
          <p:nvSpPr>
            <p:cNvPr id="612" name="Ovale"/>
            <p:cNvSpPr/>
            <p:nvPr/>
          </p:nvSpPr>
          <p:spPr>
            <a:xfrm>
              <a:off x="0" y="0"/>
              <a:ext cx="436563" cy="323850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7030A0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4997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1400"/>
              </a:pPr>
            </a:p>
          </p:txBody>
        </p:sp>
        <p:sp>
          <p:nvSpPr>
            <p:cNvPr id="613" name="5"/>
            <p:cNvSpPr txBox="1"/>
            <p:nvPr/>
          </p:nvSpPr>
          <p:spPr>
            <a:xfrm>
              <a:off x="76628" y="21525"/>
              <a:ext cx="283307" cy="280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defTabSz="914400">
                <a:defRPr sz="1400"/>
              </a:lvl1pPr>
            </a:lstStyle>
            <a:p>
              <a:pPr/>
              <a:r>
                <a:t>  5</a:t>
              </a:r>
            </a:p>
          </p:txBody>
        </p:sp>
      </p:grpSp>
      <p:pic>
        <p:nvPicPr>
          <p:cNvPr id="615" name="image.jpeg" descr="image.jpeg"/>
          <p:cNvPicPr>
            <a:picLocks noChangeAspect="1"/>
          </p:cNvPicPr>
          <p:nvPr/>
        </p:nvPicPr>
        <p:blipFill>
          <a:blip r:embed="rId18">
            <a:extLst/>
          </a:blip>
          <a:stretch>
            <a:fillRect/>
          </a:stretch>
        </p:blipFill>
        <p:spPr>
          <a:xfrm>
            <a:off x="4322762" y="4540250"/>
            <a:ext cx="500063" cy="735013"/>
          </a:xfrm>
          <a:prstGeom prst="rect">
            <a:avLst/>
          </a:prstGeom>
          <a:ln w="12700">
            <a:miter lim="400000"/>
          </a:ln>
        </p:spPr>
      </p:pic>
      <p:pic>
        <p:nvPicPr>
          <p:cNvPr id="616" name="Une image contenant homme, mur, cravate, personneDescription générée automatiquement" descr="Une image contenant homme, mur, cravate, personneDescription générée automatiquement"/>
          <p:cNvPicPr>
            <a:picLocks noChangeAspect="1"/>
          </p:cNvPicPr>
          <p:nvPr/>
        </p:nvPicPr>
        <p:blipFill>
          <a:blip r:embed="rId19">
            <a:extLst/>
          </a:blip>
          <a:stretch>
            <a:fillRect/>
          </a:stretch>
        </p:blipFill>
        <p:spPr>
          <a:xfrm>
            <a:off x="6261100" y="5470525"/>
            <a:ext cx="560388" cy="768350"/>
          </a:xfrm>
          <a:prstGeom prst="rect">
            <a:avLst/>
          </a:prstGeom>
          <a:ln w="12700">
            <a:miter lim="400000"/>
          </a:ln>
        </p:spPr>
      </p:pic>
      <p:pic>
        <p:nvPicPr>
          <p:cNvPr id="617" name="Une image contenant femme, personneDescription générée automatiquement" descr="Une image contenant femme, personneDescription générée automatiquement"/>
          <p:cNvPicPr>
            <a:picLocks noChangeAspect="1"/>
          </p:cNvPicPr>
          <p:nvPr/>
        </p:nvPicPr>
        <p:blipFill>
          <a:blip r:embed="rId20">
            <a:extLst/>
          </a:blip>
          <a:stretch>
            <a:fillRect/>
          </a:stretch>
        </p:blipFill>
        <p:spPr>
          <a:xfrm>
            <a:off x="7265987" y="3665537"/>
            <a:ext cx="584201" cy="7112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20" name="Grouper"/>
          <p:cNvGrpSpPr/>
          <p:nvPr/>
        </p:nvGrpSpPr>
        <p:grpSpPr>
          <a:xfrm>
            <a:off x="7789862" y="3697287"/>
            <a:ext cx="436563" cy="355601"/>
            <a:chOff x="0" y="0"/>
            <a:chExt cx="436562" cy="355599"/>
          </a:xfrm>
        </p:grpSpPr>
        <p:sp>
          <p:nvSpPr>
            <p:cNvPr id="618" name="Ovale"/>
            <p:cNvSpPr/>
            <p:nvPr/>
          </p:nvSpPr>
          <p:spPr>
            <a:xfrm>
              <a:off x="0" y="0"/>
              <a:ext cx="436563" cy="355600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D99694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4997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1400"/>
              </a:pPr>
            </a:p>
          </p:txBody>
        </p:sp>
        <p:sp>
          <p:nvSpPr>
            <p:cNvPr id="619" name="5"/>
            <p:cNvSpPr txBox="1"/>
            <p:nvPr/>
          </p:nvSpPr>
          <p:spPr>
            <a:xfrm>
              <a:off x="76628" y="37400"/>
              <a:ext cx="283307" cy="280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defTabSz="914400">
                <a:defRPr sz="1400"/>
              </a:lvl1pPr>
            </a:lstStyle>
            <a:p>
              <a:pPr/>
              <a:r>
                <a:t>  5</a:t>
              </a:r>
            </a:p>
          </p:txBody>
        </p:sp>
      </p:grpSp>
      <p:pic>
        <p:nvPicPr>
          <p:cNvPr id="621" name="Une image contenant mur, habits, personne, posticheDescription générée automatiquement" descr="Une image contenant mur, habits, personne, posticheDescription générée automatiquement"/>
          <p:cNvPicPr>
            <a:picLocks noChangeAspect="1"/>
          </p:cNvPicPr>
          <p:nvPr/>
        </p:nvPicPr>
        <p:blipFill>
          <a:blip r:embed="rId21">
            <a:extLst/>
          </a:blip>
          <a:stretch>
            <a:fillRect/>
          </a:stretch>
        </p:blipFill>
        <p:spPr>
          <a:xfrm>
            <a:off x="3182937" y="4535487"/>
            <a:ext cx="687388" cy="739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622" name="Une image contenant homme, mur, personne, intérieurDescription générée automatiquement" descr="Une image contenant homme, mur, personne, intérieurDescription générée automatiquement"/>
          <p:cNvPicPr>
            <a:picLocks noChangeAspect="1"/>
          </p:cNvPicPr>
          <p:nvPr/>
        </p:nvPicPr>
        <p:blipFill>
          <a:blip r:embed="rId22">
            <a:extLst/>
          </a:blip>
          <a:stretch>
            <a:fillRect/>
          </a:stretch>
        </p:blipFill>
        <p:spPr>
          <a:xfrm>
            <a:off x="3224212" y="5476875"/>
            <a:ext cx="566738" cy="72866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25" name="Grouper"/>
          <p:cNvGrpSpPr/>
          <p:nvPr/>
        </p:nvGrpSpPr>
        <p:grpSpPr>
          <a:xfrm>
            <a:off x="2884487" y="4524375"/>
            <a:ext cx="436563" cy="342900"/>
            <a:chOff x="0" y="0"/>
            <a:chExt cx="436562" cy="342900"/>
          </a:xfrm>
        </p:grpSpPr>
        <p:sp>
          <p:nvSpPr>
            <p:cNvPr id="623" name="Ovale"/>
            <p:cNvSpPr/>
            <p:nvPr/>
          </p:nvSpPr>
          <p:spPr>
            <a:xfrm>
              <a:off x="0" y="0"/>
              <a:ext cx="436563" cy="342900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00B050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4997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1400"/>
              </a:pPr>
            </a:p>
          </p:txBody>
        </p:sp>
        <p:sp>
          <p:nvSpPr>
            <p:cNvPr id="624" name="5"/>
            <p:cNvSpPr txBox="1"/>
            <p:nvPr/>
          </p:nvSpPr>
          <p:spPr>
            <a:xfrm>
              <a:off x="76628" y="31050"/>
              <a:ext cx="283307" cy="280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defTabSz="914400">
                <a:defRPr sz="1400"/>
              </a:lvl1pPr>
            </a:lstStyle>
            <a:p>
              <a:pPr/>
              <a:r>
                <a:t>  5</a:t>
              </a:r>
            </a:p>
          </p:txBody>
        </p:sp>
      </p:grpSp>
      <p:grpSp>
        <p:nvGrpSpPr>
          <p:cNvPr id="628" name="Grouper"/>
          <p:cNvGrpSpPr/>
          <p:nvPr/>
        </p:nvGrpSpPr>
        <p:grpSpPr>
          <a:xfrm>
            <a:off x="4752975" y="4510087"/>
            <a:ext cx="436563" cy="309564"/>
            <a:chOff x="0" y="0"/>
            <a:chExt cx="436562" cy="309562"/>
          </a:xfrm>
        </p:grpSpPr>
        <p:sp>
          <p:nvSpPr>
            <p:cNvPr id="626" name="Ovale"/>
            <p:cNvSpPr/>
            <p:nvPr/>
          </p:nvSpPr>
          <p:spPr>
            <a:xfrm>
              <a:off x="0" y="-1"/>
              <a:ext cx="436563" cy="309564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FFFF00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4997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1400"/>
              </a:pPr>
            </a:p>
          </p:txBody>
        </p:sp>
        <p:sp>
          <p:nvSpPr>
            <p:cNvPr id="627" name="5"/>
            <p:cNvSpPr txBox="1"/>
            <p:nvPr/>
          </p:nvSpPr>
          <p:spPr>
            <a:xfrm>
              <a:off x="76628" y="14381"/>
              <a:ext cx="283307" cy="280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defTabSz="914400">
                <a:defRPr sz="1400"/>
              </a:lvl1pPr>
            </a:lstStyle>
            <a:p>
              <a:pPr/>
              <a:r>
                <a:t>  5</a:t>
              </a:r>
            </a:p>
          </p:txBody>
        </p:sp>
      </p:grpSp>
      <p:sp>
        <p:nvSpPr>
          <p:cNvPr id="629" name="Ligne"/>
          <p:cNvSpPr/>
          <p:nvPr/>
        </p:nvSpPr>
        <p:spPr>
          <a:xfrm flipV="1">
            <a:off x="4595812" y="4395787"/>
            <a:ext cx="1" cy="158751"/>
          </a:xfrm>
          <a:prstGeom prst="line">
            <a:avLst/>
          </a:prstGeom>
          <a:ln w="25400">
            <a:solidFill>
              <a:srgbClr val="FFFF00"/>
            </a:solidFill>
          </a:ln>
          <a:effectLst>
            <a:outerShdw sx="100000" sy="100000" kx="0" ky="0" algn="b" rotWithShape="0" blurRad="38100" dist="20000" dir="5400000">
              <a:srgbClr val="000000">
                <a:alpha val="37998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pic>
        <p:nvPicPr>
          <p:cNvPr id="630" name="Une image contenant personne, femmeDescription générée automatiquement" descr="Une image contenant personne, femmeDescription générée automatiquement"/>
          <p:cNvPicPr>
            <a:picLocks noChangeAspect="1"/>
          </p:cNvPicPr>
          <p:nvPr/>
        </p:nvPicPr>
        <p:blipFill>
          <a:blip r:embed="rId23">
            <a:extLst/>
          </a:blip>
          <a:stretch>
            <a:fillRect/>
          </a:stretch>
        </p:blipFill>
        <p:spPr>
          <a:xfrm>
            <a:off x="1820862" y="4516437"/>
            <a:ext cx="965201" cy="71596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33" name="Grouper"/>
          <p:cNvGrpSpPr/>
          <p:nvPr/>
        </p:nvGrpSpPr>
        <p:grpSpPr>
          <a:xfrm>
            <a:off x="1479550" y="4483100"/>
            <a:ext cx="436563" cy="336550"/>
            <a:chOff x="0" y="0"/>
            <a:chExt cx="436562" cy="336550"/>
          </a:xfrm>
        </p:grpSpPr>
        <p:sp>
          <p:nvSpPr>
            <p:cNvPr id="631" name="Ovale"/>
            <p:cNvSpPr/>
            <p:nvPr/>
          </p:nvSpPr>
          <p:spPr>
            <a:xfrm>
              <a:off x="0" y="0"/>
              <a:ext cx="436563" cy="336550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00B050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4997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1400"/>
              </a:pPr>
            </a:p>
          </p:txBody>
        </p:sp>
        <p:sp>
          <p:nvSpPr>
            <p:cNvPr id="632" name="5"/>
            <p:cNvSpPr txBox="1"/>
            <p:nvPr/>
          </p:nvSpPr>
          <p:spPr>
            <a:xfrm>
              <a:off x="76628" y="27875"/>
              <a:ext cx="283307" cy="280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defTabSz="914400">
                <a:defRPr sz="1400"/>
              </a:lvl1pPr>
            </a:lstStyle>
            <a:p>
              <a:pPr/>
              <a:r>
                <a:t>  5</a:t>
              </a:r>
            </a:p>
          </p:txBody>
        </p:sp>
      </p:grpSp>
      <p:pic>
        <p:nvPicPr>
          <p:cNvPr id="634" name="Une image contenant personne, verresDescription générée automatiquement" descr="Une image contenant personne, verresDescription générée automatiquement"/>
          <p:cNvPicPr>
            <a:picLocks noChangeAspect="1"/>
          </p:cNvPicPr>
          <p:nvPr/>
        </p:nvPicPr>
        <p:blipFill>
          <a:blip r:embed="rId24">
            <a:extLst/>
          </a:blip>
          <a:stretch>
            <a:fillRect/>
          </a:stretch>
        </p:blipFill>
        <p:spPr>
          <a:xfrm>
            <a:off x="4308475" y="5470525"/>
            <a:ext cx="628650" cy="750888"/>
          </a:xfrm>
          <a:prstGeom prst="rect">
            <a:avLst/>
          </a:prstGeom>
          <a:ln w="12700">
            <a:miter lim="400000"/>
          </a:ln>
        </p:spPr>
      </p:pic>
      <p:pic>
        <p:nvPicPr>
          <p:cNvPr id="635" name="Une image contenant personne, femme, mur, intérieurDescription générée automatiquement" descr="Une image contenant personne, femme, mur, intérieurDescription générée automatiquement"/>
          <p:cNvPicPr>
            <a:picLocks noChangeAspect="1"/>
          </p:cNvPicPr>
          <p:nvPr/>
        </p:nvPicPr>
        <p:blipFill>
          <a:blip r:embed="rId25">
            <a:extLst/>
          </a:blip>
          <a:stretch>
            <a:fillRect/>
          </a:stretch>
        </p:blipFill>
        <p:spPr>
          <a:xfrm>
            <a:off x="2408237" y="1933575"/>
            <a:ext cx="576263" cy="639763"/>
          </a:xfrm>
          <a:prstGeom prst="rect">
            <a:avLst/>
          </a:prstGeom>
          <a:ln w="12700">
            <a:miter lim="400000"/>
          </a:ln>
        </p:spPr>
      </p:pic>
      <p:sp>
        <p:nvSpPr>
          <p:cNvPr id="636" name="Ligne"/>
          <p:cNvSpPr/>
          <p:nvPr/>
        </p:nvSpPr>
        <p:spPr>
          <a:xfrm flipH="1" flipV="1">
            <a:off x="3543299" y="4268787"/>
            <a:ext cx="215901" cy="285751"/>
          </a:xfrm>
          <a:prstGeom prst="line">
            <a:avLst/>
          </a:prstGeom>
          <a:ln w="25400">
            <a:solidFill>
              <a:srgbClr val="00B050"/>
            </a:solidFill>
          </a:ln>
          <a:effectLst>
            <a:outerShdw sx="100000" sy="100000" kx="0" ky="0" algn="b" rotWithShape="0" blurRad="38100" dist="20000" dir="5400000">
              <a:srgbClr val="000000">
                <a:alpha val="37998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637" name="Ligne"/>
          <p:cNvSpPr/>
          <p:nvPr/>
        </p:nvSpPr>
        <p:spPr>
          <a:xfrm flipV="1">
            <a:off x="2470149" y="4286249"/>
            <a:ext cx="652464" cy="211139"/>
          </a:xfrm>
          <a:prstGeom prst="line">
            <a:avLst/>
          </a:prstGeom>
          <a:ln w="25400">
            <a:solidFill>
              <a:srgbClr val="00B050"/>
            </a:solidFill>
          </a:ln>
          <a:effectLst>
            <a:outerShdw sx="100000" sy="100000" kx="0" ky="0" algn="b" rotWithShape="0" blurRad="38100" dist="20000" dir="5400000">
              <a:srgbClr val="000000">
                <a:alpha val="37998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638" name="Ligne"/>
          <p:cNvSpPr/>
          <p:nvPr/>
        </p:nvSpPr>
        <p:spPr>
          <a:xfrm flipV="1">
            <a:off x="6467157" y="4384675"/>
            <a:ext cx="1" cy="190500"/>
          </a:xfrm>
          <a:prstGeom prst="line">
            <a:avLst/>
          </a:prstGeom>
          <a:ln w="25400">
            <a:solidFill>
              <a:srgbClr val="7F7F7F"/>
            </a:solidFill>
          </a:ln>
          <a:effectLst>
            <a:outerShdw sx="100000" sy="100000" kx="0" ky="0" algn="b" rotWithShape="0" blurRad="38100" dist="20000" dir="5400000">
              <a:srgbClr val="000000">
                <a:alpha val="37998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grpSp>
        <p:nvGrpSpPr>
          <p:cNvPr id="641" name="Grouper"/>
          <p:cNvGrpSpPr/>
          <p:nvPr/>
        </p:nvGrpSpPr>
        <p:grpSpPr>
          <a:xfrm>
            <a:off x="6713537" y="4541837"/>
            <a:ext cx="436563" cy="334963"/>
            <a:chOff x="0" y="0"/>
            <a:chExt cx="436562" cy="334962"/>
          </a:xfrm>
        </p:grpSpPr>
        <p:sp>
          <p:nvSpPr>
            <p:cNvPr id="639" name="Ovale"/>
            <p:cNvSpPr/>
            <p:nvPr/>
          </p:nvSpPr>
          <p:spPr>
            <a:xfrm>
              <a:off x="0" y="0"/>
              <a:ext cx="436563" cy="334963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7D7D7D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4997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1400"/>
              </a:pPr>
            </a:p>
          </p:txBody>
        </p:sp>
        <p:sp>
          <p:nvSpPr>
            <p:cNvPr id="640" name="5"/>
            <p:cNvSpPr txBox="1"/>
            <p:nvPr/>
          </p:nvSpPr>
          <p:spPr>
            <a:xfrm>
              <a:off x="76628" y="27081"/>
              <a:ext cx="283307" cy="280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defTabSz="914400">
                <a:defRPr sz="1400"/>
              </a:lvl1pPr>
            </a:lstStyle>
            <a:p>
              <a:pPr/>
              <a:r>
                <a:t>  5</a:t>
              </a:r>
            </a:p>
          </p:txBody>
        </p:sp>
      </p:grpSp>
      <p:sp>
        <p:nvSpPr>
          <p:cNvPr id="642" name="Ligne"/>
          <p:cNvSpPr/>
          <p:nvPr/>
        </p:nvSpPr>
        <p:spPr>
          <a:xfrm flipH="1" flipV="1">
            <a:off x="3535362" y="5238749"/>
            <a:ext cx="28576" cy="231777"/>
          </a:xfrm>
          <a:prstGeom prst="line">
            <a:avLst/>
          </a:prstGeom>
          <a:ln w="25400">
            <a:solidFill>
              <a:srgbClr val="C00000"/>
            </a:solidFill>
          </a:ln>
          <a:effectLst>
            <a:outerShdw sx="100000" sy="100000" kx="0" ky="0" algn="b" rotWithShape="0" blurRad="38100" dist="20000" dir="5400000">
              <a:srgbClr val="000000">
                <a:alpha val="37998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grpSp>
        <p:nvGrpSpPr>
          <p:cNvPr id="645" name="Grouper"/>
          <p:cNvGrpSpPr/>
          <p:nvPr/>
        </p:nvGrpSpPr>
        <p:grpSpPr>
          <a:xfrm>
            <a:off x="2779712" y="5443537"/>
            <a:ext cx="436563" cy="325438"/>
            <a:chOff x="0" y="0"/>
            <a:chExt cx="436562" cy="325437"/>
          </a:xfrm>
        </p:grpSpPr>
        <p:sp>
          <p:nvSpPr>
            <p:cNvPr id="643" name="Ovale"/>
            <p:cNvSpPr/>
            <p:nvPr/>
          </p:nvSpPr>
          <p:spPr>
            <a:xfrm>
              <a:off x="0" y="0"/>
              <a:ext cx="436563" cy="325438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C00000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4997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1400"/>
              </a:pPr>
            </a:p>
          </p:txBody>
        </p:sp>
        <p:sp>
          <p:nvSpPr>
            <p:cNvPr id="644" name="10"/>
            <p:cNvSpPr txBox="1"/>
            <p:nvPr/>
          </p:nvSpPr>
          <p:spPr>
            <a:xfrm>
              <a:off x="76628" y="22319"/>
              <a:ext cx="283307" cy="280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defTabSz="914400">
                <a:defRPr sz="1400"/>
              </a:lvl1pPr>
            </a:lstStyle>
            <a:p>
              <a:pPr/>
              <a:r>
                <a:t>10</a:t>
              </a:r>
            </a:p>
          </p:txBody>
        </p:sp>
      </p:grpSp>
      <p:sp>
        <p:nvSpPr>
          <p:cNvPr id="646" name="Ligne"/>
          <p:cNvSpPr/>
          <p:nvPr/>
        </p:nvSpPr>
        <p:spPr>
          <a:xfrm flipH="1" flipV="1">
            <a:off x="4589462" y="5189537"/>
            <a:ext cx="36514" cy="295276"/>
          </a:xfrm>
          <a:prstGeom prst="line">
            <a:avLst/>
          </a:prstGeom>
          <a:ln w="25400">
            <a:solidFill>
              <a:srgbClr val="0070C0"/>
            </a:solidFill>
          </a:ln>
          <a:effectLst>
            <a:outerShdw sx="100000" sy="100000" kx="0" ky="0" algn="b" rotWithShape="0" blurRad="38100" dist="20000" dir="5400000">
              <a:srgbClr val="000000">
                <a:alpha val="37998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647" name="Ligne"/>
          <p:cNvSpPr/>
          <p:nvPr/>
        </p:nvSpPr>
        <p:spPr>
          <a:xfrm flipV="1">
            <a:off x="6552882" y="5238750"/>
            <a:ext cx="1" cy="246063"/>
          </a:xfrm>
          <a:prstGeom prst="line">
            <a:avLst/>
          </a:prstGeom>
          <a:ln w="25400">
            <a:solidFill>
              <a:srgbClr val="FFC000"/>
            </a:solidFill>
          </a:ln>
          <a:effectLst>
            <a:outerShdw sx="100000" sy="100000" kx="0" ky="0" algn="b" rotWithShape="0" blurRad="38100" dist="20000" dir="5400000">
              <a:srgbClr val="000000">
                <a:alpha val="37998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pic>
        <p:nvPicPr>
          <p:cNvPr id="648" name="image.png" descr="image.png"/>
          <p:cNvPicPr>
            <a:picLocks noChangeAspect="1"/>
          </p:cNvPicPr>
          <p:nvPr/>
        </p:nvPicPr>
        <p:blipFill>
          <a:blip r:embed="rId26">
            <a:extLst/>
          </a:blip>
          <a:stretch>
            <a:fillRect/>
          </a:stretch>
        </p:blipFill>
        <p:spPr>
          <a:xfrm>
            <a:off x="3378200" y="6329362"/>
            <a:ext cx="2841625" cy="538163"/>
          </a:xfrm>
          <a:prstGeom prst="rect">
            <a:avLst/>
          </a:prstGeom>
          <a:ln w="12700">
            <a:miter lim="400000"/>
          </a:ln>
        </p:spPr>
      </p:pic>
      <p:pic>
        <p:nvPicPr>
          <p:cNvPr id="649" name="image.jpeg" descr="image.jpeg"/>
          <p:cNvPicPr>
            <a:picLocks noChangeAspect="1"/>
          </p:cNvPicPr>
          <p:nvPr/>
        </p:nvPicPr>
        <p:blipFill>
          <a:blip r:embed="rId27">
            <a:extLst/>
          </a:blip>
          <a:stretch>
            <a:fillRect/>
          </a:stretch>
        </p:blipFill>
        <p:spPr>
          <a:xfrm>
            <a:off x="82550" y="3181350"/>
            <a:ext cx="1241425" cy="723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50" name="image.png" descr="image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059737" y="117475"/>
            <a:ext cx="1065213" cy="64293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53" name="Grouper"/>
          <p:cNvGrpSpPr/>
          <p:nvPr/>
        </p:nvGrpSpPr>
        <p:grpSpPr>
          <a:xfrm>
            <a:off x="1768475" y="1963737"/>
            <a:ext cx="434975" cy="341313"/>
            <a:chOff x="0" y="0"/>
            <a:chExt cx="434975" cy="341312"/>
          </a:xfrm>
        </p:grpSpPr>
        <p:sp>
          <p:nvSpPr>
            <p:cNvPr id="651" name="Ovale"/>
            <p:cNvSpPr/>
            <p:nvPr/>
          </p:nvSpPr>
          <p:spPr>
            <a:xfrm>
              <a:off x="0" y="0"/>
              <a:ext cx="434975" cy="341313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DD87CB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4997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1400"/>
              </a:pPr>
            </a:p>
          </p:txBody>
        </p:sp>
        <p:sp>
          <p:nvSpPr>
            <p:cNvPr id="652" name="10"/>
            <p:cNvSpPr txBox="1"/>
            <p:nvPr/>
          </p:nvSpPr>
          <p:spPr>
            <a:xfrm>
              <a:off x="76395" y="30256"/>
              <a:ext cx="282185" cy="280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defTabSz="914400">
                <a:defRPr sz="1400"/>
              </a:lvl1pPr>
            </a:lstStyle>
            <a:p>
              <a:pPr/>
              <a:r>
                <a:t>10</a:t>
              </a:r>
            </a:p>
          </p:txBody>
        </p:sp>
      </p:grpSp>
      <p:sp>
        <p:nvSpPr>
          <p:cNvPr id="654" name="Ligne"/>
          <p:cNvSpPr/>
          <p:nvPr/>
        </p:nvSpPr>
        <p:spPr>
          <a:xfrm flipH="1" flipV="1">
            <a:off x="2771774" y="1612900"/>
            <a:ext cx="7939" cy="373063"/>
          </a:xfrm>
          <a:prstGeom prst="line">
            <a:avLst/>
          </a:prstGeom>
          <a:ln w="25400">
            <a:solidFill>
              <a:srgbClr val="DD87CB"/>
            </a:solidFill>
          </a:ln>
          <a:effectLst>
            <a:outerShdw sx="100000" sy="100000" kx="0" ky="0" algn="b" rotWithShape="0" blurRad="38100" dist="20000" dir="5400000">
              <a:srgbClr val="000000">
                <a:alpha val="37998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pic>
        <p:nvPicPr>
          <p:cNvPr id="655" name="image.png" descr="image.png"/>
          <p:cNvPicPr>
            <a:picLocks noChangeAspect="1"/>
          </p:cNvPicPr>
          <p:nvPr/>
        </p:nvPicPr>
        <p:blipFill>
          <a:blip r:embed="rId28">
            <a:extLst/>
          </a:blip>
          <a:stretch>
            <a:fillRect/>
          </a:stretch>
        </p:blipFill>
        <p:spPr>
          <a:xfrm>
            <a:off x="1920875" y="2759075"/>
            <a:ext cx="549275" cy="73977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58" name="Grouper"/>
          <p:cNvGrpSpPr/>
          <p:nvPr/>
        </p:nvGrpSpPr>
        <p:grpSpPr>
          <a:xfrm>
            <a:off x="1423987" y="2646709"/>
            <a:ext cx="436563" cy="558107"/>
            <a:chOff x="0" y="0"/>
            <a:chExt cx="436562" cy="558106"/>
          </a:xfrm>
        </p:grpSpPr>
        <p:sp>
          <p:nvSpPr>
            <p:cNvPr id="656" name="Ovale"/>
            <p:cNvSpPr/>
            <p:nvPr/>
          </p:nvSpPr>
          <p:spPr>
            <a:xfrm>
              <a:off x="0" y="101645"/>
              <a:ext cx="436563" cy="354817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6B60FC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4997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1400"/>
              </a:pPr>
            </a:p>
          </p:txBody>
        </p:sp>
        <p:sp>
          <p:nvSpPr>
            <p:cNvPr id="657" name="10"/>
            <p:cNvSpPr txBox="1"/>
            <p:nvPr/>
          </p:nvSpPr>
          <p:spPr>
            <a:xfrm>
              <a:off x="77842" y="0"/>
              <a:ext cx="280879" cy="5581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1400"/>
              </a:lvl1pPr>
            </a:lstStyle>
            <a:p>
              <a:pPr/>
              <a:r>
                <a:t>10</a:t>
              </a:r>
            </a:p>
          </p:txBody>
        </p:sp>
      </p:grpSp>
      <p:sp>
        <p:nvSpPr>
          <p:cNvPr id="659" name="Ligne"/>
          <p:cNvSpPr/>
          <p:nvPr/>
        </p:nvSpPr>
        <p:spPr>
          <a:xfrm flipV="1">
            <a:off x="2254250" y="2420937"/>
            <a:ext cx="215901" cy="412751"/>
          </a:xfrm>
          <a:prstGeom prst="line">
            <a:avLst/>
          </a:prstGeom>
          <a:ln w="25400">
            <a:solidFill>
              <a:srgbClr val="6B60FC"/>
            </a:solidFill>
          </a:ln>
          <a:effectLst>
            <a:outerShdw sx="100000" sy="100000" kx="0" ky="0" algn="b" rotWithShape="0" blurRad="38100" dist="20000" dir="5400000">
              <a:srgbClr val="000000">
                <a:alpha val="37998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grpSp>
        <p:nvGrpSpPr>
          <p:cNvPr id="662" name="Grouper"/>
          <p:cNvGrpSpPr/>
          <p:nvPr/>
        </p:nvGrpSpPr>
        <p:grpSpPr>
          <a:xfrm>
            <a:off x="4870450" y="5508625"/>
            <a:ext cx="436563" cy="338138"/>
            <a:chOff x="0" y="0"/>
            <a:chExt cx="436562" cy="338137"/>
          </a:xfrm>
        </p:grpSpPr>
        <p:sp>
          <p:nvSpPr>
            <p:cNvPr id="660" name="Ovale"/>
            <p:cNvSpPr/>
            <p:nvPr/>
          </p:nvSpPr>
          <p:spPr>
            <a:xfrm>
              <a:off x="0" y="0"/>
              <a:ext cx="436563" cy="338138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0070C0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4997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1400"/>
              </a:pPr>
            </a:p>
          </p:txBody>
        </p:sp>
        <p:sp>
          <p:nvSpPr>
            <p:cNvPr id="661" name="10"/>
            <p:cNvSpPr txBox="1"/>
            <p:nvPr/>
          </p:nvSpPr>
          <p:spPr>
            <a:xfrm>
              <a:off x="76628" y="28669"/>
              <a:ext cx="283307" cy="280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defTabSz="914400">
                <a:defRPr sz="1400"/>
              </a:lvl1pPr>
            </a:lstStyle>
            <a:p>
              <a:pPr/>
              <a:r>
                <a:t>10</a:t>
              </a:r>
            </a:p>
          </p:txBody>
        </p:sp>
      </p:grpSp>
      <p:grpSp>
        <p:nvGrpSpPr>
          <p:cNvPr id="665" name="Grouper"/>
          <p:cNvGrpSpPr/>
          <p:nvPr/>
        </p:nvGrpSpPr>
        <p:grpSpPr>
          <a:xfrm>
            <a:off x="6729412" y="5484812"/>
            <a:ext cx="436563" cy="344489"/>
            <a:chOff x="0" y="0"/>
            <a:chExt cx="436562" cy="344487"/>
          </a:xfrm>
        </p:grpSpPr>
        <p:sp>
          <p:nvSpPr>
            <p:cNvPr id="663" name="Ovale"/>
            <p:cNvSpPr/>
            <p:nvPr/>
          </p:nvSpPr>
          <p:spPr>
            <a:xfrm>
              <a:off x="0" y="-1"/>
              <a:ext cx="436563" cy="344489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FFC000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4997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1400"/>
              </a:pPr>
            </a:p>
          </p:txBody>
        </p:sp>
        <p:sp>
          <p:nvSpPr>
            <p:cNvPr id="664" name="10"/>
            <p:cNvSpPr txBox="1"/>
            <p:nvPr/>
          </p:nvSpPr>
          <p:spPr>
            <a:xfrm>
              <a:off x="76628" y="31844"/>
              <a:ext cx="283307" cy="280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defTabSz="914400">
                <a:defRPr sz="1400"/>
              </a:lvl1pPr>
            </a:lstStyle>
            <a:p>
              <a:pPr/>
              <a:r>
                <a:t>10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7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0912" y="0"/>
            <a:ext cx="7242176" cy="6615113"/>
          </a:xfrm>
          <a:prstGeom prst="rect">
            <a:avLst/>
          </a:prstGeom>
          <a:ln w="12700">
            <a:miter lim="400000"/>
          </a:ln>
        </p:spPr>
      </p:pic>
      <p:sp>
        <p:nvSpPr>
          <p:cNvPr id="668" name="Avec qui allez-vous faire équipe… pour payer vos produits moins chers?"/>
          <p:cNvSpPr txBox="1"/>
          <p:nvPr/>
        </p:nvSpPr>
        <p:spPr>
          <a:xfrm>
            <a:off x="128587" y="1557337"/>
            <a:ext cx="8885238" cy="11081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914400">
              <a:defRPr sz="3600"/>
            </a:lvl1pPr>
          </a:lstStyle>
          <a:p>
            <a:pPr/>
            <a:r>
              <a:t>Avec qui allez-vous faire équipe… pour payer vos produits moins chers?</a:t>
            </a:r>
          </a:p>
        </p:txBody>
      </p:sp>
      <p:pic>
        <p:nvPicPr>
          <p:cNvPr id="669" name="image.jpeg" descr="image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484437" y="1587"/>
            <a:ext cx="1241426" cy="723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70" name="image.png" descr="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418137" y="134937"/>
            <a:ext cx="1128713" cy="542926"/>
          </a:xfrm>
          <a:prstGeom prst="rect">
            <a:avLst/>
          </a:prstGeom>
          <a:ln w="12700">
            <a:miter lim="400000"/>
          </a:ln>
        </p:spPr>
      </p:pic>
      <p:pic>
        <p:nvPicPr>
          <p:cNvPr id="671" name="image.png" descr="imag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948612" y="115887"/>
            <a:ext cx="1065213" cy="642938"/>
          </a:xfrm>
          <a:prstGeom prst="rect">
            <a:avLst/>
          </a:prstGeom>
          <a:ln w="12700">
            <a:miter lim="400000"/>
          </a:ln>
        </p:spPr>
      </p:pic>
      <p:pic>
        <p:nvPicPr>
          <p:cNvPr id="672" name="image.png" descr="image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60337" y="65087"/>
            <a:ext cx="1357313" cy="7667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135€ + 12€ = 147€"/>
          <p:cNvSpPr txBox="1"/>
          <p:nvPr/>
        </p:nvSpPr>
        <p:spPr>
          <a:xfrm>
            <a:off x="1443037" y="2913062"/>
            <a:ext cx="8512176" cy="9026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914400">
              <a:defRPr sz="6400"/>
            </a:lvl1pPr>
          </a:lstStyle>
          <a:p>
            <a:pPr/>
            <a:r>
              <a:t>135€ + 12€ = 147€</a:t>
            </a:r>
          </a:p>
        </p:txBody>
      </p:sp>
      <p:pic>
        <p:nvPicPr>
          <p:cNvPr id="26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6900" y="271462"/>
            <a:ext cx="1824038" cy="1030288"/>
          </a:xfrm>
          <a:prstGeom prst="rect">
            <a:avLst/>
          </a:prstGeom>
          <a:ln w="12700">
            <a:miter lim="400000"/>
          </a:ln>
        </p:spPr>
      </p:pic>
      <p:pic>
        <p:nvPicPr>
          <p:cNvPr id="27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332162" y="5440362"/>
            <a:ext cx="1887538" cy="906463"/>
          </a:xfrm>
          <a:prstGeom prst="rect">
            <a:avLst/>
          </a:prstGeom>
          <a:ln w="12700">
            <a:miter lim="400000"/>
          </a:ln>
        </p:spPr>
      </p:pic>
      <p:pic>
        <p:nvPicPr>
          <p:cNvPr id="28" name="image.png" descr="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308850" y="379412"/>
            <a:ext cx="1641475" cy="99218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" name="image.jpeg" descr="image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563937" y="758825"/>
            <a:ext cx="1778001" cy="10366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Abonnement (3 mois)"/>
          <p:cNvSpPr txBox="1"/>
          <p:nvPr/>
        </p:nvSpPr>
        <p:spPr>
          <a:xfrm>
            <a:off x="209550" y="3048000"/>
            <a:ext cx="8512175" cy="392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914400">
              <a:defRPr sz="2400"/>
            </a:lvl1pPr>
          </a:lstStyle>
          <a:p>
            <a:pPr/>
            <a:r>
              <a:t>Abonnement (3 mois)</a:t>
            </a:r>
          </a:p>
        </p:txBody>
      </p:sp>
      <p:pic>
        <p:nvPicPr>
          <p:cNvPr id="32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5575" y="230187"/>
            <a:ext cx="1392238" cy="785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33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338762" y="352425"/>
            <a:ext cx="1128713" cy="5413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4" name="image.png" descr="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824787" y="258762"/>
            <a:ext cx="1128713" cy="682626"/>
          </a:xfrm>
          <a:prstGeom prst="rect">
            <a:avLst/>
          </a:prstGeom>
          <a:ln w="12700">
            <a:miter lim="400000"/>
          </a:ln>
        </p:spPr>
      </p:pic>
      <p:sp>
        <p:nvSpPr>
          <p:cNvPr id="35" name="Ligne"/>
          <p:cNvSpPr/>
          <p:nvPr/>
        </p:nvSpPr>
        <p:spPr>
          <a:xfrm flipV="1">
            <a:off x="3449637" y="2668587"/>
            <a:ext cx="1" cy="1519238"/>
          </a:xfrm>
          <a:prstGeom prst="line">
            <a:avLst/>
          </a:prstGeom>
          <a:ln w="25400">
            <a:solidFill>
              <a:srgbClr val="942193"/>
            </a:solidFill>
          </a:ln>
          <a:effectLst>
            <a:outerShdw sx="100000" sy="100000" kx="0" ky="0" algn="b" rotWithShape="0" blurRad="38100" dist="20000" dir="5400000">
              <a:srgbClr val="000000">
                <a:alpha val="37998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36" name="Ligne"/>
          <p:cNvSpPr/>
          <p:nvPr/>
        </p:nvSpPr>
        <p:spPr>
          <a:xfrm>
            <a:off x="3482975" y="2711450"/>
            <a:ext cx="1508125" cy="0"/>
          </a:xfrm>
          <a:prstGeom prst="line">
            <a:avLst/>
          </a:prstGeom>
          <a:ln w="25400">
            <a:solidFill>
              <a:srgbClr val="942193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7998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37" name="Ligne"/>
          <p:cNvSpPr/>
          <p:nvPr/>
        </p:nvSpPr>
        <p:spPr>
          <a:xfrm>
            <a:off x="3482975" y="3429000"/>
            <a:ext cx="1508125" cy="0"/>
          </a:xfrm>
          <a:prstGeom prst="line">
            <a:avLst/>
          </a:prstGeom>
          <a:ln w="25400">
            <a:solidFill>
              <a:srgbClr val="942193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7998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38" name="Ligne"/>
          <p:cNvSpPr/>
          <p:nvPr/>
        </p:nvSpPr>
        <p:spPr>
          <a:xfrm>
            <a:off x="3482975" y="4179887"/>
            <a:ext cx="1508125" cy="1"/>
          </a:xfrm>
          <a:prstGeom prst="line">
            <a:avLst/>
          </a:prstGeom>
          <a:ln w="25400">
            <a:solidFill>
              <a:srgbClr val="942193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7998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39" name="X           Arrêt"/>
          <p:cNvSpPr txBox="1"/>
          <p:nvPr/>
        </p:nvSpPr>
        <p:spPr>
          <a:xfrm>
            <a:off x="5254625" y="2533650"/>
            <a:ext cx="1542713" cy="5493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914400"/>
            <a:r>
              <a:t>   </a:t>
            </a:r>
            <a:r>
              <a:rPr sz="3600">
                <a:solidFill>
                  <a:srgbClr val="942193"/>
                </a:solidFill>
              </a:rPr>
              <a:t>X</a:t>
            </a:r>
            <a:r>
              <a:t>           Arrêt</a:t>
            </a:r>
          </a:p>
        </p:txBody>
      </p:sp>
      <p:sp>
        <p:nvSpPr>
          <p:cNvPr id="40" name="Suspension"/>
          <p:cNvSpPr txBox="1"/>
          <p:nvPr/>
        </p:nvSpPr>
        <p:spPr>
          <a:xfrm>
            <a:off x="6380162" y="3168650"/>
            <a:ext cx="1206846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914400"/>
          </a:lstStyle>
          <a:p>
            <a:pPr/>
            <a:r>
              <a:t> Suspension</a:t>
            </a:r>
          </a:p>
        </p:txBody>
      </p:sp>
      <p:sp>
        <p:nvSpPr>
          <p:cNvPr id="41" name="Ligne"/>
          <p:cNvSpPr/>
          <p:nvPr/>
        </p:nvSpPr>
        <p:spPr>
          <a:xfrm>
            <a:off x="5446712" y="3216281"/>
            <a:ext cx="331788" cy="2698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202" fill="norm" stroke="1" extrusionOk="0">
                <a:moveTo>
                  <a:pt x="0" y="15557"/>
                </a:moveTo>
                <a:cubicBezTo>
                  <a:pt x="6090" y="-5398"/>
                  <a:pt x="13290" y="-5183"/>
                  <a:pt x="21600" y="16202"/>
                </a:cubicBezTo>
              </a:path>
            </a:pathLst>
          </a:custGeom>
          <a:ln w="25400">
            <a:solidFill>
              <a:srgbClr val="942193"/>
            </a:solidFill>
          </a:ln>
          <a:effectLst>
            <a:outerShdw sx="100000" sy="100000" kx="0" ky="0" algn="b" rotWithShape="0" blurRad="38100" dist="20000" dir="5400000">
              <a:srgbClr val="000000">
                <a:alpha val="37998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42" name="Ligne"/>
          <p:cNvSpPr/>
          <p:nvPr/>
        </p:nvSpPr>
        <p:spPr>
          <a:xfrm>
            <a:off x="5802312" y="3465512"/>
            <a:ext cx="354013" cy="1"/>
          </a:xfrm>
          <a:prstGeom prst="line">
            <a:avLst/>
          </a:prstGeom>
          <a:ln w="25400">
            <a:solidFill>
              <a:srgbClr val="942193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7998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43" name="Ligne"/>
          <p:cNvSpPr/>
          <p:nvPr/>
        </p:nvSpPr>
        <p:spPr>
          <a:xfrm>
            <a:off x="5440362" y="4184650"/>
            <a:ext cx="925513" cy="0"/>
          </a:xfrm>
          <a:prstGeom prst="line">
            <a:avLst/>
          </a:prstGeom>
          <a:ln w="25400">
            <a:solidFill>
              <a:srgbClr val="942193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7998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44" name="Poursuite"/>
          <p:cNvSpPr txBox="1"/>
          <p:nvPr/>
        </p:nvSpPr>
        <p:spPr>
          <a:xfrm>
            <a:off x="6459537" y="4000500"/>
            <a:ext cx="1035619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914400"/>
          </a:lstStyle>
          <a:p>
            <a:pPr/>
            <a:r>
              <a:t> Poursuite</a:t>
            </a:r>
          </a:p>
        </p:txBody>
      </p:sp>
      <p:sp>
        <p:nvSpPr>
          <p:cNvPr id="45" name="- 12€"/>
          <p:cNvSpPr txBox="1"/>
          <p:nvPr/>
        </p:nvSpPr>
        <p:spPr>
          <a:xfrm>
            <a:off x="663575" y="3773487"/>
            <a:ext cx="1407168" cy="706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914400"/>
            <a:r>
              <a:t> </a:t>
            </a:r>
            <a:r>
              <a:rPr sz="4800"/>
              <a:t>- 12€</a:t>
            </a:r>
          </a:p>
        </p:txBody>
      </p:sp>
      <p:pic>
        <p:nvPicPr>
          <p:cNvPr id="46" name="image.png" descr="imag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16012" y="5480050"/>
            <a:ext cx="7180263" cy="1362075"/>
          </a:xfrm>
          <a:prstGeom prst="rect">
            <a:avLst/>
          </a:prstGeom>
          <a:ln w="12700">
            <a:miter lim="400000"/>
          </a:ln>
        </p:spPr>
      </p:pic>
      <p:pic>
        <p:nvPicPr>
          <p:cNvPr id="47" name="image.jpeg" descr="image.jpe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524125" y="147637"/>
            <a:ext cx="1281113" cy="7461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Bonus (20 X 3/ Carton)"/>
          <p:cNvSpPr txBox="1"/>
          <p:nvPr/>
        </p:nvSpPr>
        <p:spPr>
          <a:xfrm>
            <a:off x="527050" y="3116262"/>
            <a:ext cx="8512175" cy="5493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914400">
              <a:defRPr sz="3600"/>
            </a:lvl1pPr>
          </a:lstStyle>
          <a:p>
            <a:pPr/>
            <a:r>
              <a:t>Bonus (20 X 3/ Carton)</a:t>
            </a:r>
          </a:p>
        </p:txBody>
      </p:sp>
      <p:pic>
        <p:nvPicPr>
          <p:cNvPr id="50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0825" y="196850"/>
            <a:ext cx="1539875" cy="869950"/>
          </a:xfrm>
          <a:prstGeom prst="rect">
            <a:avLst/>
          </a:prstGeom>
          <a:ln w="12700">
            <a:miter lim="400000"/>
          </a:ln>
        </p:spPr>
      </p:pic>
      <p:pic>
        <p:nvPicPr>
          <p:cNvPr id="51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875212" y="323850"/>
            <a:ext cx="1539876" cy="739775"/>
          </a:xfrm>
          <a:prstGeom prst="rect">
            <a:avLst/>
          </a:prstGeom>
          <a:ln w="12700">
            <a:miter lim="400000"/>
          </a:ln>
        </p:spPr>
      </p:pic>
      <p:pic>
        <p:nvPicPr>
          <p:cNvPr id="52" name="image.png" descr="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535862" y="274637"/>
            <a:ext cx="1439863" cy="869951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- 60€"/>
          <p:cNvSpPr txBox="1"/>
          <p:nvPr/>
        </p:nvSpPr>
        <p:spPr>
          <a:xfrm>
            <a:off x="5945187" y="2747962"/>
            <a:ext cx="1407168" cy="706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914400"/>
            <a:r>
              <a:t> </a:t>
            </a:r>
            <a:r>
              <a:rPr sz="4800"/>
              <a:t>- 60€</a:t>
            </a:r>
          </a:p>
        </p:txBody>
      </p:sp>
      <p:sp>
        <p:nvSpPr>
          <p:cNvPr id="54" name="Ligne"/>
          <p:cNvSpPr/>
          <p:nvPr/>
        </p:nvSpPr>
        <p:spPr>
          <a:xfrm>
            <a:off x="5830887" y="3656012"/>
            <a:ext cx="1946276" cy="1"/>
          </a:xfrm>
          <a:prstGeom prst="line">
            <a:avLst/>
          </a:prstGeom>
          <a:ln w="25400">
            <a:solidFill>
              <a:srgbClr val="FF2600"/>
            </a:solidFill>
          </a:ln>
          <a:effectLst>
            <a:outerShdw sx="100000" sy="100000" kx="0" ky="0" algn="b" rotWithShape="0" blurRad="38100" dist="20000" dir="5400000">
              <a:srgbClr val="000000">
                <a:alpha val="37998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55" name="75€"/>
          <p:cNvSpPr txBox="1"/>
          <p:nvPr/>
        </p:nvSpPr>
        <p:spPr>
          <a:xfrm>
            <a:off x="6146800" y="3848100"/>
            <a:ext cx="1220537" cy="706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914400"/>
            <a:r>
              <a:t> </a:t>
            </a:r>
            <a:r>
              <a:rPr sz="4800"/>
              <a:t> 75€</a:t>
            </a:r>
          </a:p>
        </p:txBody>
      </p:sp>
      <p:pic>
        <p:nvPicPr>
          <p:cNvPr id="56" name="image.png" descr="imag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16012" y="5480050"/>
            <a:ext cx="7180263" cy="1362075"/>
          </a:xfrm>
          <a:prstGeom prst="rect">
            <a:avLst/>
          </a:prstGeom>
          <a:ln w="12700">
            <a:miter lim="400000"/>
          </a:ln>
        </p:spPr>
      </p:pic>
      <p:pic>
        <p:nvPicPr>
          <p:cNvPr id="57" name="image.jpeg" descr="image.jpe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311400" y="131762"/>
            <a:ext cx="1539875" cy="8985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60% = 3 x 20%…"/>
          <p:cNvSpPr txBox="1"/>
          <p:nvPr/>
        </p:nvSpPr>
        <p:spPr>
          <a:xfrm>
            <a:off x="814387" y="2582862"/>
            <a:ext cx="8512176" cy="16669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914400">
              <a:defRPr sz="3600"/>
            </a:pPr>
            <a:r>
              <a:t>60% = 3 x 20%</a:t>
            </a:r>
          </a:p>
          <a:p>
            <a:pPr defTabSz="914400">
              <a:defRPr sz="3600"/>
            </a:pPr>
            <a:r>
              <a:t>6 profondeurs</a:t>
            </a:r>
          </a:p>
          <a:p>
            <a:pPr defTabSz="914400">
              <a:defRPr sz="3600"/>
            </a:pPr>
            <a:r>
              <a:t>2 premiers mois</a:t>
            </a:r>
          </a:p>
        </p:txBody>
      </p:sp>
      <p:pic>
        <p:nvPicPr>
          <p:cNvPr id="60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9387" y="74612"/>
            <a:ext cx="1498601" cy="846138"/>
          </a:xfrm>
          <a:prstGeom prst="rect">
            <a:avLst/>
          </a:prstGeom>
          <a:ln w="12700">
            <a:miter lim="400000"/>
          </a:ln>
        </p:spPr>
      </p:pic>
      <p:pic>
        <p:nvPicPr>
          <p:cNvPr id="61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89537" y="190500"/>
            <a:ext cx="1520826" cy="730250"/>
          </a:xfrm>
          <a:prstGeom prst="rect">
            <a:avLst/>
          </a:prstGeom>
          <a:ln w="12700">
            <a:miter lim="400000"/>
          </a:ln>
        </p:spPr>
      </p:pic>
      <p:pic>
        <p:nvPicPr>
          <p:cNvPr id="62" name="image.png" descr="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454900" y="74612"/>
            <a:ext cx="1625600" cy="982663"/>
          </a:xfrm>
          <a:prstGeom prst="rect">
            <a:avLst/>
          </a:prstGeom>
          <a:ln w="12700">
            <a:miter lim="400000"/>
          </a:ln>
        </p:spPr>
      </p:pic>
      <p:sp>
        <p:nvSpPr>
          <p:cNvPr id="63" name="Flèche double"/>
          <p:cNvSpPr/>
          <p:nvPr/>
        </p:nvSpPr>
        <p:spPr>
          <a:xfrm>
            <a:off x="4446587" y="3451225"/>
            <a:ext cx="1936751" cy="319088"/>
          </a:xfrm>
          <a:prstGeom prst="leftRightArrow">
            <a:avLst>
              <a:gd name="adj1" fmla="val 32000"/>
              <a:gd name="adj2" fmla="val 175149"/>
            </a:avLst>
          </a:prstGeom>
          <a:gradFill>
            <a:gsLst>
              <a:gs pos="0">
                <a:srgbClr val="39B7D8"/>
              </a:gs>
              <a:gs pos="100000">
                <a:schemeClr val="accent5">
                  <a:hueOff val="249502"/>
                  <a:satOff val="48101"/>
                  <a:lumOff val="28891"/>
                </a:schemeClr>
              </a:gs>
            </a:gsLst>
            <a:lin ang="16200000"/>
          </a:gradFill>
          <a:ln>
            <a:solidFill>
              <a:srgbClr val="46AAC4"/>
            </a:solidFill>
          </a:ln>
          <a:effectLst>
            <a:outerShdw sx="100000" sy="100000" kx="0" ky="0" algn="b" rotWithShape="0" blurRad="38100" dist="23000" dir="5400000">
              <a:srgbClr val="000000">
                <a:alpha val="34997"/>
              </a:srgbClr>
            </a:outerShdw>
          </a:effectLst>
        </p:spPr>
        <p:txBody>
          <a:bodyPr lIns="45719" rIns="45719" anchor="ctr"/>
          <a:lstStyle/>
          <a:p>
            <a:pPr defTabSz="91440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4" name="Ovale"/>
          <p:cNvSpPr/>
          <p:nvPr/>
        </p:nvSpPr>
        <p:spPr>
          <a:xfrm>
            <a:off x="6764337" y="3155950"/>
            <a:ext cx="903288" cy="909638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38100" dist="23000" dir="5400000">
              <a:srgbClr val="000000">
                <a:alpha val="34997"/>
              </a:srgbClr>
            </a:outerShdw>
          </a:effectLst>
        </p:spPr>
        <p:txBody>
          <a:bodyPr lIns="45719" rIns="45719" anchor="ctr"/>
          <a:lstStyle/>
          <a:p>
            <a:pPr defTabSz="914400"/>
          </a:p>
        </p:txBody>
      </p:sp>
      <p:sp>
        <p:nvSpPr>
          <p:cNvPr id="65" name="*"/>
          <p:cNvSpPr txBox="1"/>
          <p:nvPr/>
        </p:nvSpPr>
        <p:spPr>
          <a:xfrm>
            <a:off x="6708497" y="3092111"/>
            <a:ext cx="1014969" cy="19230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914400">
              <a:defRPr sz="14400"/>
            </a:lvl1pPr>
          </a:lstStyle>
          <a:p>
            <a:pPr/>
            <a:r>
              <a:t>*</a:t>
            </a:r>
          </a:p>
        </p:txBody>
      </p:sp>
      <p:sp>
        <p:nvSpPr>
          <p:cNvPr id="66" name="Vous"/>
          <p:cNvSpPr txBox="1"/>
          <p:nvPr/>
        </p:nvSpPr>
        <p:spPr>
          <a:xfrm>
            <a:off x="6934200" y="4059237"/>
            <a:ext cx="554308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914400"/>
          </a:lstStyle>
          <a:p>
            <a:pPr/>
            <a:r>
              <a:t>Vous</a:t>
            </a:r>
          </a:p>
        </p:txBody>
      </p:sp>
      <p:pic>
        <p:nvPicPr>
          <p:cNvPr id="67" name="image.png" descr="imag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16012" y="5480050"/>
            <a:ext cx="7180263" cy="1362075"/>
          </a:xfrm>
          <a:prstGeom prst="rect">
            <a:avLst/>
          </a:prstGeom>
          <a:ln w="12700">
            <a:miter lim="400000"/>
          </a:ln>
        </p:spPr>
      </p:pic>
      <p:pic>
        <p:nvPicPr>
          <p:cNvPr id="68" name="image.jpeg" descr="image.jpe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527300" y="68262"/>
            <a:ext cx="1368425" cy="7985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5%"/>
          <p:cNvSpPr txBox="1"/>
          <p:nvPr/>
        </p:nvSpPr>
        <p:spPr>
          <a:xfrm>
            <a:off x="7810182" y="3354387"/>
            <a:ext cx="594361" cy="392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914400">
              <a:defRPr b="1" sz="2400">
                <a:solidFill>
                  <a:srgbClr val="9348FF"/>
                </a:solidFill>
              </a:defRPr>
            </a:lvl1pPr>
          </a:lstStyle>
          <a:p>
            <a:pPr/>
            <a:r>
              <a:t>5%</a:t>
            </a:r>
          </a:p>
        </p:txBody>
      </p:sp>
      <p:grpSp>
        <p:nvGrpSpPr>
          <p:cNvPr id="75" name="Grouper"/>
          <p:cNvGrpSpPr/>
          <p:nvPr/>
        </p:nvGrpSpPr>
        <p:grpSpPr>
          <a:xfrm>
            <a:off x="4008437" y="2517774"/>
            <a:ext cx="1638301" cy="1641476"/>
            <a:chOff x="0" y="0"/>
            <a:chExt cx="1638300" cy="1641475"/>
          </a:xfrm>
        </p:grpSpPr>
        <p:sp>
          <p:nvSpPr>
            <p:cNvPr id="71" name="Figure"/>
            <p:cNvSpPr/>
            <p:nvPr/>
          </p:nvSpPr>
          <p:spPr>
            <a:xfrm>
              <a:off x="0" y="0"/>
              <a:ext cx="1638300" cy="16414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70" y="0"/>
                  </a:moveTo>
                  <a:lnTo>
                    <a:pt x="0" y="1367"/>
                  </a:lnTo>
                  <a:lnTo>
                    <a:pt x="0" y="21600"/>
                  </a:lnTo>
                  <a:lnTo>
                    <a:pt x="20230" y="21600"/>
                  </a:lnTo>
                  <a:lnTo>
                    <a:pt x="21600" y="20233"/>
                  </a:lnTo>
                  <a:lnTo>
                    <a:pt x="2160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DADA"/>
                </a:gs>
                <a:gs pos="25999">
                  <a:srgbClr val="FFB3B3"/>
                </a:gs>
                <a:gs pos="88999">
                  <a:srgbClr val="FF595A"/>
                </a:gs>
                <a:gs pos="100000">
                  <a:srgbClr val="FF595A"/>
                </a:gs>
              </a:gsLst>
              <a:lin ang="5400000" scaled="0"/>
            </a:gradFill>
            <a:ln w="12700" cap="flat">
              <a:solidFill>
                <a:srgbClr val="385D8A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91440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72" name="Figure"/>
            <p:cNvSpPr/>
            <p:nvPr/>
          </p:nvSpPr>
          <p:spPr>
            <a:xfrm>
              <a:off x="0" y="-1"/>
              <a:ext cx="1638300" cy="1039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70" y="0"/>
                  </a:moveTo>
                  <a:lnTo>
                    <a:pt x="0" y="21600"/>
                  </a:lnTo>
                  <a:lnTo>
                    <a:pt x="2023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E1E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91440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73" name="Figure"/>
            <p:cNvSpPr/>
            <p:nvPr/>
          </p:nvSpPr>
          <p:spPr>
            <a:xfrm>
              <a:off x="1534389" y="0"/>
              <a:ext cx="103911" cy="16414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367"/>
                  </a:moveTo>
                  <a:lnTo>
                    <a:pt x="0" y="21600"/>
                  </a:lnTo>
                  <a:lnTo>
                    <a:pt x="21600" y="2023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CCAEA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91440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74" name="Figure"/>
            <p:cNvSpPr/>
            <p:nvPr/>
          </p:nvSpPr>
          <p:spPr>
            <a:xfrm>
              <a:off x="0" y="0"/>
              <a:ext cx="1638300" cy="16414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367"/>
                  </a:moveTo>
                  <a:lnTo>
                    <a:pt x="20230" y="1367"/>
                  </a:lnTo>
                  <a:lnTo>
                    <a:pt x="21600" y="0"/>
                  </a:lnTo>
                  <a:moveTo>
                    <a:pt x="20230" y="1367"/>
                  </a:moveTo>
                  <a:lnTo>
                    <a:pt x="20230" y="21600"/>
                  </a:lnTo>
                </a:path>
              </a:pathLst>
            </a:custGeom>
            <a:noFill/>
            <a:ln w="12700" cap="flat">
              <a:solidFill>
                <a:srgbClr val="385D8A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914400">
                <a:defRPr>
                  <a:solidFill>
                    <a:srgbClr val="FFFFFF"/>
                  </a:solidFill>
                </a:defRPr>
              </a:pPr>
            </a:p>
          </p:txBody>
        </p:sp>
      </p:grpSp>
      <p:pic>
        <p:nvPicPr>
          <p:cNvPr id="76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08387" y="2462212"/>
            <a:ext cx="2189163" cy="1652588"/>
          </a:xfrm>
          <a:prstGeom prst="rect">
            <a:avLst/>
          </a:prstGeom>
          <a:ln w="12700">
            <a:miter lim="400000"/>
          </a:ln>
        </p:spPr>
      </p:pic>
      <p:sp>
        <p:nvSpPr>
          <p:cNvPr id="77" name="Rectangle"/>
          <p:cNvSpPr/>
          <p:nvPr/>
        </p:nvSpPr>
        <p:spPr>
          <a:xfrm>
            <a:off x="2838450" y="960437"/>
            <a:ext cx="669925" cy="623888"/>
          </a:xfrm>
          <a:prstGeom prst="rect">
            <a:avLst/>
          </a:prstGeom>
          <a:solidFill>
            <a:srgbClr val="F8990D"/>
          </a:solidFill>
          <a:ln w="12700">
            <a:solidFill>
              <a:srgbClr val="385D8A"/>
            </a:solidFill>
          </a:ln>
        </p:spPr>
        <p:txBody>
          <a:bodyPr lIns="45719" rIns="45719" anchor="ctr"/>
          <a:lstStyle/>
          <a:p>
            <a:pPr algn="ctr" defTabSz="914400">
              <a:defRPr>
                <a:solidFill>
                  <a:srgbClr val="F8990D"/>
                </a:solidFill>
              </a:defRPr>
            </a:pPr>
          </a:p>
        </p:txBody>
      </p:sp>
      <p:sp>
        <p:nvSpPr>
          <p:cNvPr id="78" name="1"/>
          <p:cNvSpPr txBox="1"/>
          <p:nvPr/>
        </p:nvSpPr>
        <p:spPr>
          <a:xfrm>
            <a:off x="2982595" y="1017587"/>
            <a:ext cx="381636" cy="5069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914400">
              <a:defRPr sz="3300">
                <a:solidFill>
                  <a:srgbClr val="FFFFFF"/>
                </a:solidFill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79" name="Ligne"/>
          <p:cNvSpPr/>
          <p:nvPr/>
        </p:nvSpPr>
        <p:spPr>
          <a:xfrm flipH="1">
            <a:off x="3181349" y="1617662"/>
            <a:ext cx="2" cy="3913188"/>
          </a:xfrm>
          <a:prstGeom prst="line">
            <a:avLst/>
          </a:prstGeom>
          <a:ln w="76200">
            <a:solidFill>
              <a:schemeClr val="accent1"/>
            </a:solidFill>
            <a:miter/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80" name="Rectangle"/>
          <p:cNvSpPr/>
          <p:nvPr/>
        </p:nvSpPr>
        <p:spPr>
          <a:xfrm>
            <a:off x="2181225" y="1584325"/>
            <a:ext cx="669925" cy="623888"/>
          </a:xfrm>
          <a:prstGeom prst="rect">
            <a:avLst/>
          </a:prstGeom>
          <a:solidFill>
            <a:srgbClr val="F8990D"/>
          </a:solidFill>
          <a:ln w="12700">
            <a:solidFill>
              <a:srgbClr val="385D8A"/>
            </a:solidFill>
          </a:ln>
        </p:spPr>
        <p:txBody>
          <a:bodyPr lIns="45719" rIns="45719" anchor="ctr"/>
          <a:lstStyle/>
          <a:p>
            <a:pPr algn="ctr" defTabSz="91440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81" name="Rectangle"/>
          <p:cNvSpPr/>
          <p:nvPr/>
        </p:nvSpPr>
        <p:spPr>
          <a:xfrm>
            <a:off x="1525587" y="2206625"/>
            <a:ext cx="671513" cy="625475"/>
          </a:xfrm>
          <a:prstGeom prst="rect">
            <a:avLst/>
          </a:prstGeom>
          <a:solidFill>
            <a:srgbClr val="F8990D"/>
          </a:solidFill>
          <a:ln w="12700">
            <a:solidFill>
              <a:srgbClr val="385D8A"/>
            </a:solidFill>
          </a:ln>
        </p:spPr>
        <p:txBody>
          <a:bodyPr lIns="45719" rIns="45719" anchor="ctr"/>
          <a:lstStyle/>
          <a:p>
            <a:pPr algn="ctr" defTabSz="91440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82" name="3"/>
          <p:cNvSpPr txBox="1"/>
          <p:nvPr/>
        </p:nvSpPr>
        <p:spPr>
          <a:xfrm>
            <a:off x="1671320" y="2216150"/>
            <a:ext cx="380048" cy="5069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914400">
              <a:defRPr sz="3300">
                <a:solidFill>
                  <a:srgbClr val="FFFFFF"/>
                </a:solidFill>
              </a:defRPr>
            </a:lvl1pPr>
          </a:lstStyle>
          <a:p>
            <a:pPr/>
            <a:r>
              <a:t>3</a:t>
            </a:r>
          </a:p>
        </p:txBody>
      </p:sp>
      <p:sp>
        <p:nvSpPr>
          <p:cNvPr id="83" name="Ligne"/>
          <p:cNvSpPr/>
          <p:nvPr/>
        </p:nvSpPr>
        <p:spPr>
          <a:xfrm flipH="1">
            <a:off x="622299" y="3778250"/>
            <a:ext cx="349251" cy="960438"/>
          </a:xfrm>
          <a:prstGeom prst="line">
            <a:avLst/>
          </a:prstGeom>
          <a:ln w="50800">
            <a:solidFill>
              <a:schemeClr val="accent1"/>
            </a:solidFill>
            <a:miter/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84" name="Rectangle"/>
          <p:cNvSpPr/>
          <p:nvPr/>
        </p:nvSpPr>
        <p:spPr>
          <a:xfrm>
            <a:off x="179387" y="4735512"/>
            <a:ext cx="1146176" cy="1084264"/>
          </a:xfrm>
          <a:prstGeom prst="rect">
            <a:avLst/>
          </a:prstGeom>
          <a:solidFill>
            <a:srgbClr val="8254C5"/>
          </a:solidFill>
          <a:ln w="12700">
            <a:solidFill>
              <a:srgbClr val="385D8A"/>
            </a:solidFill>
          </a:ln>
        </p:spPr>
        <p:txBody>
          <a:bodyPr lIns="45719" rIns="45719" anchor="ctr"/>
          <a:lstStyle/>
          <a:p>
            <a:pPr algn="ctr" defTabSz="91440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85" name="12"/>
          <p:cNvSpPr txBox="1"/>
          <p:nvPr/>
        </p:nvSpPr>
        <p:spPr>
          <a:xfrm>
            <a:off x="383857" y="4895850"/>
            <a:ext cx="772161" cy="663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914400">
              <a:defRPr sz="4500">
                <a:solidFill>
                  <a:srgbClr val="FFFFFF"/>
                </a:solidFill>
              </a:defRPr>
            </a:lvl1pPr>
          </a:lstStyle>
          <a:p>
            <a:pPr/>
            <a:r>
              <a:t>12</a:t>
            </a:r>
          </a:p>
        </p:txBody>
      </p:sp>
      <p:sp>
        <p:nvSpPr>
          <p:cNvPr id="86" name="………………………….."/>
          <p:cNvSpPr txBox="1"/>
          <p:nvPr/>
        </p:nvSpPr>
        <p:spPr>
          <a:xfrm>
            <a:off x="1385569" y="5006975"/>
            <a:ext cx="6684011" cy="850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914400">
              <a:defRPr sz="6000">
                <a:solidFill>
                  <a:srgbClr val="9348FF"/>
                </a:solidFill>
              </a:defRPr>
            </a:lvl1pPr>
          </a:lstStyle>
          <a:p>
            <a:pPr/>
            <a:r>
              <a:t>…………………………..</a:t>
            </a:r>
          </a:p>
        </p:txBody>
      </p:sp>
      <p:sp>
        <p:nvSpPr>
          <p:cNvPr id="87" name="60%"/>
          <p:cNvSpPr txBox="1"/>
          <p:nvPr/>
        </p:nvSpPr>
        <p:spPr>
          <a:xfrm>
            <a:off x="6895782" y="928687"/>
            <a:ext cx="1524636" cy="663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914400">
              <a:defRPr b="1" sz="4500">
                <a:solidFill>
                  <a:srgbClr val="9348FF"/>
                </a:solidFill>
              </a:defRPr>
            </a:lvl1pPr>
          </a:lstStyle>
          <a:p>
            <a:pPr/>
            <a:r>
              <a:t>60%</a:t>
            </a:r>
          </a:p>
        </p:txBody>
      </p:sp>
      <p:sp>
        <p:nvSpPr>
          <p:cNvPr id="88" name="Ligne"/>
          <p:cNvSpPr/>
          <p:nvPr/>
        </p:nvSpPr>
        <p:spPr>
          <a:xfrm>
            <a:off x="7658099" y="1714499"/>
            <a:ext cx="53977" cy="3519489"/>
          </a:xfrm>
          <a:prstGeom prst="line">
            <a:avLst/>
          </a:prstGeom>
          <a:ln w="3810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89" name="Ligne"/>
          <p:cNvSpPr/>
          <p:nvPr/>
        </p:nvSpPr>
        <p:spPr>
          <a:xfrm>
            <a:off x="6904037" y="2228850"/>
            <a:ext cx="1614488" cy="0"/>
          </a:xfrm>
          <a:prstGeom prst="line">
            <a:avLst/>
          </a:prstGeom>
          <a:ln w="3810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90" name="Ligne"/>
          <p:cNvSpPr/>
          <p:nvPr/>
        </p:nvSpPr>
        <p:spPr>
          <a:xfrm>
            <a:off x="6918325" y="2754312"/>
            <a:ext cx="1616075" cy="1"/>
          </a:xfrm>
          <a:prstGeom prst="line">
            <a:avLst/>
          </a:prstGeom>
          <a:ln w="3810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91" name="Ligne"/>
          <p:cNvSpPr/>
          <p:nvPr/>
        </p:nvSpPr>
        <p:spPr>
          <a:xfrm>
            <a:off x="6904037" y="3289300"/>
            <a:ext cx="1614488" cy="0"/>
          </a:xfrm>
          <a:prstGeom prst="line">
            <a:avLst/>
          </a:prstGeom>
          <a:ln w="3810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92" name="Ligne"/>
          <p:cNvSpPr/>
          <p:nvPr/>
        </p:nvSpPr>
        <p:spPr>
          <a:xfrm>
            <a:off x="6918325" y="3817937"/>
            <a:ext cx="1616075" cy="1"/>
          </a:xfrm>
          <a:prstGeom prst="line">
            <a:avLst/>
          </a:prstGeom>
          <a:ln w="3810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93" name="Ligne"/>
          <p:cNvSpPr/>
          <p:nvPr/>
        </p:nvSpPr>
        <p:spPr>
          <a:xfrm>
            <a:off x="6942137" y="4306887"/>
            <a:ext cx="1614488" cy="1"/>
          </a:xfrm>
          <a:prstGeom prst="line">
            <a:avLst/>
          </a:prstGeom>
          <a:ln w="3810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94" name="Ligne"/>
          <p:cNvSpPr/>
          <p:nvPr/>
        </p:nvSpPr>
        <p:spPr>
          <a:xfrm>
            <a:off x="6918325" y="4819650"/>
            <a:ext cx="1616075" cy="0"/>
          </a:xfrm>
          <a:prstGeom prst="line">
            <a:avLst/>
          </a:prstGeom>
          <a:ln w="3810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95" name="QS"/>
          <p:cNvSpPr txBox="1"/>
          <p:nvPr/>
        </p:nvSpPr>
        <p:spPr>
          <a:xfrm>
            <a:off x="6987857" y="1743075"/>
            <a:ext cx="570548" cy="4348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914400">
              <a:defRPr b="1" sz="2700">
                <a:solidFill>
                  <a:srgbClr val="FF9D00"/>
                </a:solidFill>
              </a:defRPr>
            </a:lvl1pPr>
          </a:lstStyle>
          <a:p>
            <a:pPr/>
            <a:r>
              <a:t>QS</a:t>
            </a:r>
          </a:p>
        </p:txBody>
      </p:sp>
      <p:sp>
        <p:nvSpPr>
          <p:cNvPr id="96" name="RR"/>
          <p:cNvSpPr txBox="1"/>
          <p:nvPr/>
        </p:nvSpPr>
        <p:spPr>
          <a:xfrm>
            <a:off x="7821294" y="1751012"/>
            <a:ext cx="487999" cy="4348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914400">
              <a:defRPr b="1" sz="2700">
                <a:solidFill>
                  <a:srgbClr val="9348FF"/>
                </a:solidFill>
              </a:defRPr>
            </a:lvl1pPr>
          </a:lstStyle>
          <a:p>
            <a:pPr/>
            <a:r>
              <a:t>RR</a:t>
            </a:r>
          </a:p>
        </p:txBody>
      </p:sp>
      <p:sp>
        <p:nvSpPr>
          <p:cNvPr id="97" name="5%"/>
          <p:cNvSpPr txBox="1"/>
          <p:nvPr/>
        </p:nvSpPr>
        <p:spPr>
          <a:xfrm>
            <a:off x="7826057" y="2287587"/>
            <a:ext cx="594361" cy="392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914400">
              <a:defRPr b="1" sz="2400">
                <a:solidFill>
                  <a:srgbClr val="9348FF"/>
                </a:solidFill>
              </a:defRPr>
            </a:lvl1pPr>
          </a:lstStyle>
          <a:p>
            <a:pPr/>
            <a:r>
              <a:t>5%</a:t>
            </a:r>
          </a:p>
        </p:txBody>
      </p:sp>
      <p:sp>
        <p:nvSpPr>
          <p:cNvPr id="98" name="5%"/>
          <p:cNvSpPr txBox="1"/>
          <p:nvPr/>
        </p:nvSpPr>
        <p:spPr>
          <a:xfrm>
            <a:off x="7799069" y="2809875"/>
            <a:ext cx="594361" cy="392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914400">
              <a:defRPr b="1" sz="2400">
                <a:solidFill>
                  <a:srgbClr val="9348FF"/>
                </a:solidFill>
              </a:defRPr>
            </a:lvl1pPr>
          </a:lstStyle>
          <a:p>
            <a:pPr/>
            <a:r>
              <a:t>5%</a:t>
            </a:r>
          </a:p>
        </p:txBody>
      </p:sp>
      <p:sp>
        <p:nvSpPr>
          <p:cNvPr id="99" name="5%"/>
          <p:cNvSpPr txBox="1"/>
          <p:nvPr/>
        </p:nvSpPr>
        <p:spPr>
          <a:xfrm>
            <a:off x="7826057" y="3862387"/>
            <a:ext cx="594361" cy="392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914400">
              <a:defRPr b="1" sz="2400">
                <a:solidFill>
                  <a:srgbClr val="9348FF"/>
                </a:solidFill>
              </a:defRPr>
            </a:lvl1pPr>
          </a:lstStyle>
          <a:p>
            <a:pPr/>
            <a:r>
              <a:t>5%</a:t>
            </a:r>
          </a:p>
        </p:txBody>
      </p:sp>
      <p:sp>
        <p:nvSpPr>
          <p:cNvPr id="100" name="5%"/>
          <p:cNvSpPr txBox="1"/>
          <p:nvPr/>
        </p:nvSpPr>
        <p:spPr>
          <a:xfrm>
            <a:off x="7833994" y="4373562"/>
            <a:ext cx="594361" cy="392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914400">
              <a:defRPr b="1" sz="2400">
                <a:solidFill>
                  <a:srgbClr val="9348FF"/>
                </a:solidFill>
              </a:defRPr>
            </a:lvl1pPr>
          </a:lstStyle>
          <a:p>
            <a:pPr/>
            <a:r>
              <a:t>5%</a:t>
            </a:r>
          </a:p>
        </p:txBody>
      </p:sp>
      <p:sp>
        <p:nvSpPr>
          <p:cNvPr id="101" name="5%"/>
          <p:cNvSpPr txBox="1"/>
          <p:nvPr/>
        </p:nvSpPr>
        <p:spPr>
          <a:xfrm>
            <a:off x="7849869" y="4886325"/>
            <a:ext cx="594361" cy="392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914400">
              <a:defRPr b="1" sz="2400">
                <a:solidFill>
                  <a:srgbClr val="9348FF"/>
                </a:solidFill>
              </a:defRPr>
            </a:lvl1pPr>
          </a:lstStyle>
          <a:p>
            <a:pPr/>
            <a:r>
              <a:t>5%</a:t>
            </a:r>
          </a:p>
        </p:txBody>
      </p:sp>
      <p:sp>
        <p:nvSpPr>
          <p:cNvPr id="102" name="10%"/>
          <p:cNvSpPr txBox="1"/>
          <p:nvPr/>
        </p:nvSpPr>
        <p:spPr>
          <a:xfrm>
            <a:off x="6895782" y="2851150"/>
            <a:ext cx="724536" cy="392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914400">
              <a:defRPr b="1" sz="2400">
                <a:solidFill>
                  <a:srgbClr val="F8990D"/>
                </a:solidFill>
              </a:defRPr>
            </a:lvl1pPr>
          </a:lstStyle>
          <a:p>
            <a:pPr/>
            <a:r>
              <a:t>10%</a:t>
            </a:r>
          </a:p>
        </p:txBody>
      </p:sp>
      <p:sp>
        <p:nvSpPr>
          <p:cNvPr id="103" name="10%"/>
          <p:cNvSpPr txBox="1"/>
          <p:nvPr/>
        </p:nvSpPr>
        <p:spPr>
          <a:xfrm>
            <a:off x="6941819" y="3378200"/>
            <a:ext cx="670561" cy="392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914400">
              <a:defRPr b="1" sz="2400">
                <a:solidFill>
                  <a:srgbClr val="F8990D"/>
                </a:solidFill>
              </a:defRPr>
            </a:lvl1pPr>
          </a:lstStyle>
          <a:p>
            <a:pPr/>
            <a:r>
              <a:t>10%</a:t>
            </a:r>
          </a:p>
        </p:txBody>
      </p:sp>
      <p:sp>
        <p:nvSpPr>
          <p:cNvPr id="104" name="5%"/>
          <p:cNvSpPr txBox="1"/>
          <p:nvPr/>
        </p:nvSpPr>
        <p:spPr>
          <a:xfrm>
            <a:off x="7040244" y="3867150"/>
            <a:ext cx="518161" cy="392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914400">
              <a:defRPr b="1" sz="2400">
                <a:solidFill>
                  <a:srgbClr val="F8990D"/>
                </a:solidFill>
              </a:defRPr>
            </a:lvl1pPr>
          </a:lstStyle>
          <a:p>
            <a:pPr/>
            <a:r>
              <a:t>5%</a:t>
            </a:r>
          </a:p>
        </p:txBody>
      </p:sp>
      <p:sp>
        <p:nvSpPr>
          <p:cNvPr id="105" name="5%"/>
          <p:cNvSpPr txBox="1"/>
          <p:nvPr/>
        </p:nvSpPr>
        <p:spPr>
          <a:xfrm>
            <a:off x="7032307" y="4402137"/>
            <a:ext cx="594361" cy="392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914400">
              <a:defRPr b="1" sz="2400">
                <a:solidFill>
                  <a:srgbClr val="F8990D"/>
                </a:solidFill>
              </a:defRPr>
            </a:lvl1pPr>
          </a:lstStyle>
          <a:p>
            <a:pPr/>
            <a:r>
              <a:t>5%</a:t>
            </a:r>
          </a:p>
        </p:txBody>
      </p:sp>
      <p:sp>
        <p:nvSpPr>
          <p:cNvPr id="106" name="10%"/>
          <p:cNvSpPr txBox="1"/>
          <p:nvPr/>
        </p:nvSpPr>
        <p:spPr>
          <a:xfrm>
            <a:off x="6949757" y="4875212"/>
            <a:ext cx="670561" cy="392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914400">
              <a:defRPr b="1" sz="2400">
                <a:solidFill>
                  <a:srgbClr val="F8990D"/>
                </a:solidFill>
              </a:defRPr>
            </a:lvl1pPr>
          </a:lstStyle>
          <a:p>
            <a:pPr/>
            <a:r>
              <a:t>10%</a:t>
            </a:r>
          </a:p>
        </p:txBody>
      </p:sp>
      <p:sp>
        <p:nvSpPr>
          <p:cNvPr id="107" name="12"/>
          <p:cNvSpPr txBox="1"/>
          <p:nvPr/>
        </p:nvSpPr>
        <p:spPr>
          <a:xfrm>
            <a:off x="7726044" y="5256212"/>
            <a:ext cx="792799" cy="663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914400">
              <a:defRPr b="1" sz="4500">
                <a:solidFill>
                  <a:srgbClr val="9348FF"/>
                </a:solidFill>
              </a:defRPr>
            </a:lvl1pPr>
          </a:lstStyle>
          <a:p>
            <a:pPr/>
            <a:r>
              <a:t>12</a:t>
            </a:r>
          </a:p>
        </p:txBody>
      </p:sp>
      <p:sp>
        <p:nvSpPr>
          <p:cNvPr id="108" name="20%"/>
          <p:cNvSpPr txBox="1"/>
          <p:nvPr/>
        </p:nvSpPr>
        <p:spPr>
          <a:xfrm>
            <a:off x="6895782" y="2274887"/>
            <a:ext cx="670561" cy="392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914400">
              <a:defRPr b="1" sz="2400">
                <a:solidFill>
                  <a:srgbClr val="F8990D"/>
                </a:solidFill>
              </a:defRPr>
            </a:lvl1pPr>
          </a:lstStyle>
          <a:p>
            <a:pPr/>
            <a:r>
              <a:t>20%</a:t>
            </a:r>
          </a:p>
        </p:txBody>
      </p:sp>
      <p:sp>
        <p:nvSpPr>
          <p:cNvPr id="109" name="2"/>
          <p:cNvSpPr txBox="1"/>
          <p:nvPr/>
        </p:nvSpPr>
        <p:spPr>
          <a:xfrm>
            <a:off x="2326957" y="1595437"/>
            <a:ext cx="380049" cy="5069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914400">
              <a:defRPr sz="3300">
                <a:solidFill>
                  <a:srgbClr val="FFFFFF"/>
                </a:solidFill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110" name="Rectangle"/>
          <p:cNvSpPr/>
          <p:nvPr/>
        </p:nvSpPr>
        <p:spPr>
          <a:xfrm>
            <a:off x="728662" y="3152775"/>
            <a:ext cx="671513" cy="625475"/>
          </a:xfrm>
          <a:prstGeom prst="rect">
            <a:avLst/>
          </a:prstGeom>
          <a:solidFill>
            <a:srgbClr val="F8990D"/>
          </a:solidFill>
          <a:ln w="12700">
            <a:solidFill>
              <a:srgbClr val="385D8A"/>
            </a:solidFill>
          </a:ln>
        </p:spPr>
        <p:txBody>
          <a:bodyPr lIns="45719" rIns="45719" anchor="ctr"/>
          <a:lstStyle/>
          <a:p>
            <a:pPr algn="ctr" defTabSz="91440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11" name="6"/>
          <p:cNvSpPr txBox="1"/>
          <p:nvPr/>
        </p:nvSpPr>
        <p:spPr>
          <a:xfrm>
            <a:off x="872807" y="3160712"/>
            <a:ext cx="381636" cy="5069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914400">
              <a:defRPr sz="3300">
                <a:solidFill>
                  <a:srgbClr val="FFFFFF"/>
                </a:solidFill>
              </a:defRPr>
            </a:lvl1pPr>
          </a:lstStyle>
          <a:p>
            <a:pPr/>
            <a:r>
              <a:t>6</a:t>
            </a:r>
          </a:p>
        </p:txBody>
      </p:sp>
      <p:sp>
        <p:nvSpPr>
          <p:cNvPr id="112" name="Ligne"/>
          <p:cNvSpPr/>
          <p:nvPr/>
        </p:nvSpPr>
        <p:spPr>
          <a:xfrm flipH="1">
            <a:off x="1241425" y="2832099"/>
            <a:ext cx="284163" cy="366714"/>
          </a:xfrm>
          <a:prstGeom prst="line">
            <a:avLst/>
          </a:prstGeom>
          <a:ln w="50800">
            <a:solidFill>
              <a:schemeClr val="accent1"/>
            </a:solidFill>
            <a:miter/>
            <a:tailEnd type="triangle"/>
          </a:ln>
        </p:spPr>
        <p:txBody>
          <a:bodyPr lIns="45719" rIns="45719"/>
          <a:lstStyle/>
          <a:p>
            <a:pPr/>
          </a:p>
        </p:txBody>
      </p:sp>
      <p:pic>
        <p:nvPicPr>
          <p:cNvPr id="113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9700" y="85725"/>
            <a:ext cx="1241425" cy="7016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14" name="image.png" descr="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292725" y="96837"/>
            <a:ext cx="1436688" cy="6905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15" name="image.png" descr="imag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932737" y="144462"/>
            <a:ext cx="1066801" cy="6429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16" name="image.png" descr="image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062162" y="5873750"/>
            <a:ext cx="4895851" cy="9286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17" name="image.jpeg" descr="image.jpe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516187" y="15875"/>
            <a:ext cx="1241426" cy="7223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0337" y="65087"/>
            <a:ext cx="1357313" cy="7667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634037" y="171450"/>
            <a:ext cx="1211263" cy="5810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" name="image.png" descr="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874000" y="127000"/>
            <a:ext cx="1065213" cy="642938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Ovale"/>
          <p:cNvSpPr/>
          <p:nvPr/>
        </p:nvSpPr>
        <p:spPr>
          <a:xfrm>
            <a:off x="4229100" y="1697037"/>
            <a:ext cx="884238" cy="909638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38100" dist="23000" dir="5400000">
              <a:srgbClr val="000000">
                <a:alpha val="34997"/>
              </a:srgbClr>
            </a:outerShdw>
          </a:effectLst>
        </p:spPr>
        <p:txBody>
          <a:bodyPr lIns="45719" rIns="45719" anchor="ctr"/>
          <a:lstStyle/>
          <a:p>
            <a:pPr defTabSz="914400"/>
          </a:p>
        </p:txBody>
      </p:sp>
      <p:sp>
        <p:nvSpPr>
          <p:cNvPr id="123" name="*"/>
          <p:cNvSpPr txBox="1"/>
          <p:nvPr/>
        </p:nvSpPr>
        <p:spPr>
          <a:xfrm>
            <a:off x="4163734" y="1642620"/>
            <a:ext cx="1014969" cy="19230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914400">
              <a:defRPr sz="14400"/>
            </a:lvl1pPr>
          </a:lstStyle>
          <a:p>
            <a:pPr/>
            <a:r>
              <a:t>*</a:t>
            </a:r>
          </a:p>
        </p:txBody>
      </p:sp>
      <p:sp>
        <p:nvSpPr>
          <p:cNvPr id="124" name="Vous"/>
          <p:cNvSpPr txBox="1"/>
          <p:nvPr/>
        </p:nvSpPr>
        <p:spPr>
          <a:xfrm>
            <a:off x="3621087" y="1919287"/>
            <a:ext cx="554309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914400"/>
          </a:lstStyle>
          <a:p>
            <a:pPr/>
            <a:r>
              <a:t>Vous</a:t>
            </a:r>
          </a:p>
        </p:txBody>
      </p:sp>
      <p:sp>
        <p:nvSpPr>
          <p:cNvPr id="125" name="Ligne"/>
          <p:cNvSpPr/>
          <p:nvPr/>
        </p:nvSpPr>
        <p:spPr>
          <a:xfrm>
            <a:off x="1662112" y="2794000"/>
            <a:ext cx="6089651" cy="0"/>
          </a:xfrm>
          <a:prstGeom prst="line">
            <a:avLst/>
          </a:prstGeom>
          <a:ln w="25400">
            <a:solidFill>
              <a:schemeClr val="accent1"/>
            </a:solidFill>
          </a:ln>
          <a:effectLst>
            <a:outerShdw sx="100000" sy="100000" kx="0" ky="0" algn="b" rotWithShape="0" blurRad="38100" dist="20000" dir="5400000">
              <a:srgbClr val="000000">
                <a:alpha val="37998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pic>
        <p:nvPicPr>
          <p:cNvPr id="126" name="image.png" descr="imag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871662" y="4232275"/>
            <a:ext cx="1209676" cy="9747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image.png" descr="image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700462" y="4252912"/>
            <a:ext cx="1509713" cy="9318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image.png" descr="image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695950" y="4252912"/>
            <a:ext cx="1354138" cy="93186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31" name="Grouper"/>
          <p:cNvGrpSpPr/>
          <p:nvPr/>
        </p:nvGrpSpPr>
        <p:grpSpPr>
          <a:xfrm>
            <a:off x="1846262" y="4243387"/>
            <a:ext cx="539751" cy="481013"/>
            <a:chOff x="0" y="0"/>
            <a:chExt cx="539750" cy="481012"/>
          </a:xfrm>
        </p:grpSpPr>
        <p:sp>
          <p:nvSpPr>
            <p:cNvPr id="129" name="Ovale"/>
            <p:cNvSpPr/>
            <p:nvPr/>
          </p:nvSpPr>
          <p:spPr>
            <a:xfrm>
              <a:off x="0" y="0"/>
              <a:ext cx="539750" cy="481013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8EFA00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4997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/>
            </a:p>
          </p:txBody>
        </p:sp>
        <p:sp>
          <p:nvSpPr>
            <p:cNvPr id="130" name="20"/>
            <p:cNvSpPr txBox="1"/>
            <p:nvPr/>
          </p:nvSpPr>
          <p:spPr>
            <a:xfrm>
              <a:off x="91738" y="73962"/>
              <a:ext cx="356274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defTabSz="914400"/>
            </a:lstStyle>
            <a:p>
              <a:pPr/>
              <a:r>
                <a:t>20</a:t>
              </a:r>
            </a:p>
          </p:txBody>
        </p:sp>
      </p:grpSp>
      <p:grpSp>
        <p:nvGrpSpPr>
          <p:cNvPr id="134" name="Grouper"/>
          <p:cNvGrpSpPr/>
          <p:nvPr/>
        </p:nvGrpSpPr>
        <p:grpSpPr>
          <a:xfrm>
            <a:off x="3713162" y="4243387"/>
            <a:ext cx="538163" cy="481013"/>
            <a:chOff x="0" y="0"/>
            <a:chExt cx="538162" cy="481012"/>
          </a:xfrm>
        </p:grpSpPr>
        <p:sp>
          <p:nvSpPr>
            <p:cNvPr id="132" name="Ovale"/>
            <p:cNvSpPr/>
            <p:nvPr/>
          </p:nvSpPr>
          <p:spPr>
            <a:xfrm>
              <a:off x="0" y="0"/>
              <a:ext cx="538163" cy="481013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FF9300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4997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/>
            </a:p>
          </p:txBody>
        </p:sp>
        <p:sp>
          <p:nvSpPr>
            <p:cNvPr id="133" name="20"/>
            <p:cNvSpPr txBox="1"/>
            <p:nvPr/>
          </p:nvSpPr>
          <p:spPr>
            <a:xfrm>
              <a:off x="91505" y="73962"/>
              <a:ext cx="355152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defTabSz="914400"/>
            </a:lstStyle>
            <a:p>
              <a:pPr/>
              <a:r>
                <a:t>20</a:t>
              </a:r>
            </a:p>
          </p:txBody>
        </p:sp>
      </p:grpSp>
      <p:grpSp>
        <p:nvGrpSpPr>
          <p:cNvPr id="137" name="Grouper"/>
          <p:cNvGrpSpPr/>
          <p:nvPr/>
        </p:nvGrpSpPr>
        <p:grpSpPr>
          <a:xfrm>
            <a:off x="6524625" y="4243387"/>
            <a:ext cx="538163" cy="481013"/>
            <a:chOff x="0" y="0"/>
            <a:chExt cx="538162" cy="481012"/>
          </a:xfrm>
        </p:grpSpPr>
        <p:sp>
          <p:nvSpPr>
            <p:cNvPr id="135" name="Ovale"/>
            <p:cNvSpPr/>
            <p:nvPr/>
          </p:nvSpPr>
          <p:spPr>
            <a:xfrm>
              <a:off x="0" y="0"/>
              <a:ext cx="538163" cy="481013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76D6FF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4997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/>
            </a:p>
          </p:txBody>
        </p:sp>
        <p:sp>
          <p:nvSpPr>
            <p:cNvPr id="136" name="20"/>
            <p:cNvSpPr txBox="1"/>
            <p:nvPr/>
          </p:nvSpPr>
          <p:spPr>
            <a:xfrm>
              <a:off x="91505" y="73962"/>
              <a:ext cx="355152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defTabSz="914400"/>
            </a:lstStyle>
            <a:p>
              <a:pPr/>
              <a:r>
                <a:t>20</a:t>
              </a:r>
            </a:p>
          </p:txBody>
        </p:sp>
      </p:grpSp>
      <p:sp>
        <p:nvSpPr>
          <p:cNvPr id="138" name="Ligne"/>
          <p:cNvSpPr/>
          <p:nvPr/>
        </p:nvSpPr>
        <p:spPr>
          <a:xfrm flipV="1">
            <a:off x="2266950" y="2309812"/>
            <a:ext cx="1960563" cy="1960564"/>
          </a:xfrm>
          <a:prstGeom prst="line">
            <a:avLst/>
          </a:prstGeom>
          <a:ln w="25400">
            <a:solidFill>
              <a:srgbClr val="00F900"/>
            </a:solidFill>
          </a:ln>
          <a:effectLst>
            <a:outerShdw sx="100000" sy="100000" kx="0" ky="0" algn="b" rotWithShape="0" blurRad="38100" dist="20000" dir="5400000">
              <a:srgbClr val="000000">
                <a:alpha val="37998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139" name="Ligne"/>
          <p:cNvSpPr/>
          <p:nvPr/>
        </p:nvSpPr>
        <p:spPr>
          <a:xfrm flipV="1">
            <a:off x="4027487" y="2616200"/>
            <a:ext cx="649288" cy="1654175"/>
          </a:xfrm>
          <a:prstGeom prst="line">
            <a:avLst/>
          </a:prstGeom>
          <a:ln w="25400">
            <a:solidFill>
              <a:srgbClr val="FF9300"/>
            </a:solidFill>
          </a:ln>
          <a:effectLst>
            <a:outerShdw sx="100000" sy="100000" kx="0" ky="0" algn="b" rotWithShape="0" blurRad="38100" dist="20000" dir="5400000">
              <a:srgbClr val="000000">
                <a:alpha val="37998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140" name="Ligne"/>
          <p:cNvSpPr/>
          <p:nvPr/>
        </p:nvSpPr>
        <p:spPr>
          <a:xfrm flipH="1" flipV="1">
            <a:off x="5114924" y="2349500"/>
            <a:ext cx="1449389" cy="1951038"/>
          </a:xfrm>
          <a:prstGeom prst="line">
            <a:avLst/>
          </a:prstGeom>
          <a:ln w="25400">
            <a:solidFill>
              <a:srgbClr val="76D6FF"/>
            </a:solidFill>
          </a:ln>
          <a:effectLst>
            <a:outerShdw sx="100000" sy="100000" kx="0" ky="0" algn="b" rotWithShape="0" blurRad="38100" dist="20000" dir="5400000">
              <a:srgbClr val="000000">
                <a:alpha val="37998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pic>
        <p:nvPicPr>
          <p:cNvPr id="141" name="image.png" descr="image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2151062" y="5759450"/>
            <a:ext cx="5111751" cy="9699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image.jpeg" descr="image.jpe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2625725" y="39687"/>
            <a:ext cx="1241425" cy="7239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5" name="Grouper"/>
          <p:cNvGrpSpPr/>
          <p:nvPr/>
        </p:nvGrpSpPr>
        <p:grpSpPr>
          <a:xfrm>
            <a:off x="8377237" y="4507958"/>
            <a:ext cx="252413" cy="420184"/>
            <a:chOff x="0" y="0"/>
            <a:chExt cx="252412" cy="420183"/>
          </a:xfrm>
        </p:grpSpPr>
        <p:sp>
          <p:nvSpPr>
            <p:cNvPr id="143" name="Ovale"/>
            <p:cNvSpPr/>
            <p:nvPr/>
          </p:nvSpPr>
          <p:spPr>
            <a:xfrm>
              <a:off x="0" y="0"/>
              <a:ext cx="252413" cy="420184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0096FF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4997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1400"/>
              </a:pPr>
            </a:p>
          </p:txBody>
        </p:sp>
        <p:sp>
          <p:nvSpPr>
            <p:cNvPr id="144" name="1"/>
            <p:cNvSpPr txBox="1"/>
            <p:nvPr/>
          </p:nvSpPr>
          <p:spPr>
            <a:xfrm>
              <a:off x="49053" y="76418"/>
              <a:ext cx="154306" cy="2673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1400"/>
              </a:lvl1pPr>
            </a:lstStyle>
            <a:p>
              <a:pPr/>
              <a:r>
                <a:t>1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0337" y="65087"/>
            <a:ext cx="1357313" cy="7667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354637" y="127000"/>
            <a:ext cx="1211263" cy="5810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9" name="image.png" descr="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874000" y="127000"/>
            <a:ext cx="1065213" cy="642938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Ovale"/>
          <p:cNvSpPr/>
          <p:nvPr/>
        </p:nvSpPr>
        <p:spPr>
          <a:xfrm>
            <a:off x="4108450" y="884237"/>
            <a:ext cx="885825" cy="825501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38100" dist="23000" dir="5400000">
              <a:srgbClr val="000000">
                <a:alpha val="34997"/>
              </a:srgbClr>
            </a:outerShdw>
          </a:effectLst>
        </p:spPr>
        <p:txBody>
          <a:bodyPr lIns="45719" rIns="45719" anchor="ctr"/>
          <a:lstStyle/>
          <a:p>
            <a:pPr defTabSz="914400"/>
          </a:p>
        </p:txBody>
      </p:sp>
      <p:sp>
        <p:nvSpPr>
          <p:cNvPr id="151" name="*"/>
          <p:cNvSpPr txBox="1"/>
          <p:nvPr/>
        </p:nvSpPr>
        <p:spPr>
          <a:xfrm>
            <a:off x="4047331" y="787165"/>
            <a:ext cx="776288" cy="19230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914400">
              <a:defRPr sz="14400"/>
            </a:lvl1pPr>
          </a:lstStyle>
          <a:p>
            <a:pPr/>
            <a:r>
              <a:t>*</a:t>
            </a:r>
          </a:p>
        </p:txBody>
      </p:sp>
      <p:sp>
        <p:nvSpPr>
          <p:cNvPr id="152" name="Vous"/>
          <p:cNvSpPr txBox="1"/>
          <p:nvPr/>
        </p:nvSpPr>
        <p:spPr>
          <a:xfrm>
            <a:off x="3386137" y="1219200"/>
            <a:ext cx="554309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914400"/>
          </a:lstStyle>
          <a:p>
            <a:pPr/>
            <a:r>
              <a:t>Vous</a:t>
            </a:r>
          </a:p>
        </p:txBody>
      </p:sp>
      <p:sp>
        <p:nvSpPr>
          <p:cNvPr id="153" name="Ligne"/>
          <p:cNvSpPr/>
          <p:nvPr/>
        </p:nvSpPr>
        <p:spPr>
          <a:xfrm>
            <a:off x="1527175" y="1951037"/>
            <a:ext cx="6088063" cy="1"/>
          </a:xfrm>
          <a:prstGeom prst="line">
            <a:avLst/>
          </a:prstGeom>
          <a:ln w="25400">
            <a:solidFill>
              <a:schemeClr val="accent1"/>
            </a:solidFill>
          </a:ln>
          <a:effectLst>
            <a:outerShdw sx="100000" sy="100000" kx="0" ky="0" algn="b" rotWithShape="0" blurRad="38100" dist="20000" dir="5400000">
              <a:srgbClr val="000000">
                <a:alpha val="37998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pic>
        <p:nvPicPr>
          <p:cNvPr id="154" name="image.png" descr="imag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114550" y="2092325"/>
            <a:ext cx="1147763" cy="9239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image.png" descr="image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911600" y="2141537"/>
            <a:ext cx="1443038" cy="8905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image.png" descr="image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797550" y="2100262"/>
            <a:ext cx="1354138" cy="93186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59" name="Grouper"/>
          <p:cNvGrpSpPr/>
          <p:nvPr/>
        </p:nvGrpSpPr>
        <p:grpSpPr>
          <a:xfrm>
            <a:off x="2144712" y="2112962"/>
            <a:ext cx="436563" cy="388938"/>
            <a:chOff x="0" y="0"/>
            <a:chExt cx="436562" cy="388937"/>
          </a:xfrm>
        </p:grpSpPr>
        <p:sp>
          <p:nvSpPr>
            <p:cNvPr id="157" name="Ovale"/>
            <p:cNvSpPr/>
            <p:nvPr/>
          </p:nvSpPr>
          <p:spPr>
            <a:xfrm>
              <a:off x="0" y="0"/>
              <a:ext cx="436563" cy="388938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8EFA00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4997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1400"/>
              </a:pPr>
            </a:p>
          </p:txBody>
        </p:sp>
        <p:sp>
          <p:nvSpPr>
            <p:cNvPr id="158" name="20"/>
            <p:cNvSpPr txBox="1"/>
            <p:nvPr/>
          </p:nvSpPr>
          <p:spPr>
            <a:xfrm>
              <a:off x="76628" y="54069"/>
              <a:ext cx="283307" cy="280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defTabSz="914400">
                <a:defRPr sz="1400"/>
              </a:lvl1pPr>
            </a:lstStyle>
            <a:p>
              <a:pPr/>
              <a:r>
                <a:t>20</a:t>
              </a:r>
            </a:p>
          </p:txBody>
        </p:sp>
      </p:grpSp>
      <p:sp>
        <p:nvSpPr>
          <p:cNvPr id="160" name="Ovale"/>
          <p:cNvSpPr/>
          <p:nvPr/>
        </p:nvSpPr>
        <p:spPr>
          <a:xfrm>
            <a:off x="3956050" y="2151062"/>
            <a:ext cx="434975" cy="388938"/>
          </a:xfrm>
          <a:prstGeom prst="ellipse">
            <a:avLst/>
          </a:prstGeom>
          <a:solidFill>
            <a:srgbClr val="FFFFFF"/>
          </a:solidFill>
          <a:ln w="25400">
            <a:solidFill>
              <a:srgbClr val="FF9300"/>
            </a:solidFill>
          </a:ln>
          <a:effectLst>
            <a:outerShdw sx="100000" sy="100000" kx="0" ky="0" algn="b" rotWithShape="0" blurRad="38100" dist="23000" dir="5400000">
              <a:srgbClr val="000000">
                <a:alpha val="34997"/>
              </a:srgbClr>
            </a:outerShdw>
          </a:effectLst>
        </p:spPr>
        <p:txBody>
          <a:bodyPr lIns="45719" rIns="45719" anchor="ctr"/>
          <a:lstStyle/>
          <a:p>
            <a:pPr defTabSz="914400"/>
          </a:p>
        </p:txBody>
      </p:sp>
      <p:grpSp>
        <p:nvGrpSpPr>
          <p:cNvPr id="163" name="Grouper"/>
          <p:cNvGrpSpPr/>
          <p:nvPr/>
        </p:nvGrpSpPr>
        <p:grpSpPr>
          <a:xfrm>
            <a:off x="6678612" y="2151062"/>
            <a:ext cx="436563" cy="388938"/>
            <a:chOff x="0" y="0"/>
            <a:chExt cx="436562" cy="388937"/>
          </a:xfrm>
        </p:grpSpPr>
        <p:sp>
          <p:nvSpPr>
            <p:cNvPr id="161" name="Ovale"/>
            <p:cNvSpPr/>
            <p:nvPr/>
          </p:nvSpPr>
          <p:spPr>
            <a:xfrm>
              <a:off x="0" y="0"/>
              <a:ext cx="436563" cy="388938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76D6FF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4997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1400"/>
              </a:pPr>
            </a:p>
          </p:txBody>
        </p:sp>
        <p:sp>
          <p:nvSpPr>
            <p:cNvPr id="162" name="20"/>
            <p:cNvSpPr txBox="1"/>
            <p:nvPr/>
          </p:nvSpPr>
          <p:spPr>
            <a:xfrm>
              <a:off x="76628" y="54069"/>
              <a:ext cx="283307" cy="280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defTabSz="914400">
                <a:defRPr sz="1400"/>
              </a:lvl1pPr>
            </a:lstStyle>
            <a:p>
              <a:pPr/>
              <a:r>
                <a:t>20</a:t>
              </a:r>
            </a:p>
          </p:txBody>
        </p:sp>
      </p:grpSp>
      <p:sp>
        <p:nvSpPr>
          <p:cNvPr id="164" name="Ligne"/>
          <p:cNvSpPr/>
          <p:nvPr/>
        </p:nvSpPr>
        <p:spPr>
          <a:xfrm flipV="1">
            <a:off x="3252787" y="1577975"/>
            <a:ext cx="885826" cy="512763"/>
          </a:xfrm>
          <a:prstGeom prst="line">
            <a:avLst/>
          </a:prstGeom>
          <a:ln w="25400">
            <a:solidFill>
              <a:srgbClr val="00F900"/>
            </a:solidFill>
          </a:ln>
          <a:effectLst>
            <a:outerShdw sx="100000" sy="100000" kx="0" ky="0" algn="b" rotWithShape="0" blurRad="38100" dist="20000" dir="5400000">
              <a:srgbClr val="000000">
                <a:alpha val="37998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165" name="Ligne"/>
          <p:cNvSpPr/>
          <p:nvPr/>
        </p:nvSpPr>
        <p:spPr>
          <a:xfrm flipV="1">
            <a:off x="4435475" y="1690687"/>
            <a:ext cx="0" cy="414338"/>
          </a:xfrm>
          <a:prstGeom prst="line">
            <a:avLst/>
          </a:prstGeom>
          <a:ln w="25400">
            <a:solidFill>
              <a:srgbClr val="FF9300"/>
            </a:solidFill>
          </a:ln>
          <a:effectLst>
            <a:outerShdw sx="100000" sy="100000" kx="0" ky="0" algn="b" rotWithShape="0" blurRad="38100" dist="20000" dir="5400000">
              <a:srgbClr val="000000">
                <a:alpha val="37998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166" name="Ligne"/>
          <p:cNvSpPr/>
          <p:nvPr/>
        </p:nvSpPr>
        <p:spPr>
          <a:xfrm flipH="1" flipV="1">
            <a:off x="4922837" y="1577975"/>
            <a:ext cx="877888" cy="557213"/>
          </a:xfrm>
          <a:prstGeom prst="line">
            <a:avLst/>
          </a:prstGeom>
          <a:ln w="25400">
            <a:solidFill>
              <a:srgbClr val="76D6FF"/>
            </a:solidFill>
          </a:ln>
          <a:effectLst>
            <a:outerShdw sx="100000" sy="100000" kx="0" ky="0" algn="b" rotWithShape="0" blurRad="38100" dist="20000" dir="5400000">
              <a:srgbClr val="000000">
                <a:alpha val="37998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167" name="Ligne"/>
          <p:cNvSpPr/>
          <p:nvPr/>
        </p:nvSpPr>
        <p:spPr>
          <a:xfrm>
            <a:off x="1712912" y="3181350"/>
            <a:ext cx="6089651" cy="0"/>
          </a:xfrm>
          <a:prstGeom prst="line">
            <a:avLst/>
          </a:prstGeom>
          <a:ln w="25400">
            <a:solidFill>
              <a:schemeClr val="accent1"/>
            </a:solidFill>
          </a:ln>
          <a:effectLst>
            <a:outerShdw sx="100000" sy="100000" kx="0" ky="0" algn="b" rotWithShape="0" blurRad="38100" dist="20000" dir="5400000">
              <a:srgbClr val="000000">
                <a:alpha val="37998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168" name="20"/>
          <p:cNvSpPr txBox="1"/>
          <p:nvPr/>
        </p:nvSpPr>
        <p:spPr>
          <a:xfrm>
            <a:off x="4029075" y="2211387"/>
            <a:ext cx="284371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914400">
              <a:defRPr sz="1400"/>
            </a:lvl1pPr>
          </a:lstStyle>
          <a:p>
            <a:pPr/>
            <a:r>
              <a:t>20</a:t>
            </a:r>
          </a:p>
        </p:txBody>
      </p:sp>
      <p:pic>
        <p:nvPicPr>
          <p:cNvPr id="169" name="image.png" descr="image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2201862" y="5881687"/>
            <a:ext cx="5111751" cy="9683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0" name="image.jpeg" descr="image.jpe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2547937" y="14287"/>
            <a:ext cx="1241426" cy="7239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73" name="Grouper"/>
          <p:cNvGrpSpPr/>
          <p:nvPr/>
        </p:nvGrpSpPr>
        <p:grpSpPr>
          <a:xfrm>
            <a:off x="8604250" y="2319337"/>
            <a:ext cx="265113" cy="441326"/>
            <a:chOff x="0" y="0"/>
            <a:chExt cx="265112" cy="441325"/>
          </a:xfrm>
        </p:grpSpPr>
        <p:sp>
          <p:nvSpPr>
            <p:cNvPr id="171" name="Ovale"/>
            <p:cNvSpPr/>
            <p:nvPr/>
          </p:nvSpPr>
          <p:spPr>
            <a:xfrm>
              <a:off x="0" y="0"/>
              <a:ext cx="265113" cy="441325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0096FF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4997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1400"/>
              </a:pPr>
            </a:p>
          </p:txBody>
        </p:sp>
        <p:sp>
          <p:nvSpPr>
            <p:cNvPr id="172" name="1"/>
            <p:cNvSpPr txBox="1"/>
            <p:nvPr/>
          </p:nvSpPr>
          <p:spPr>
            <a:xfrm>
              <a:off x="51521" y="80263"/>
              <a:ext cx="162070" cy="2807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defTabSz="914400">
                <a:defRPr sz="1400"/>
              </a:lvl1pPr>
            </a:lstStyle>
            <a:p>
              <a:pPr/>
              <a:r>
                <a:t>1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0337" y="65087"/>
            <a:ext cx="1357313" cy="7667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721350" y="157162"/>
            <a:ext cx="1211263" cy="5810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7" name="image.png" descr="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874000" y="127000"/>
            <a:ext cx="1065213" cy="642938"/>
          </a:xfrm>
          <a:prstGeom prst="rect">
            <a:avLst/>
          </a:prstGeom>
          <a:ln w="12700">
            <a:miter lim="400000"/>
          </a:ln>
        </p:spPr>
      </p:pic>
      <p:sp>
        <p:nvSpPr>
          <p:cNvPr id="178" name="Ovale"/>
          <p:cNvSpPr/>
          <p:nvPr/>
        </p:nvSpPr>
        <p:spPr>
          <a:xfrm>
            <a:off x="4105275" y="893762"/>
            <a:ext cx="885825" cy="823913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38100" dist="23000" dir="5400000">
              <a:srgbClr val="000000">
                <a:alpha val="34997"/>
              </a:srgbClr>
            </a:outerShdw>
          </a:effectLst>
        </p:spPr>
        <p:txBody>
          <a:bodyPr lIns="45719" rIns="45719" anchor="ctr"/>
          <a:lstStyle/>
          <a:p>
            <a:pPr defTabSz="914400"/>
          </a:p>
        </p:txBody>
      </p:sp>
      <p:sp>
        <p:nvSpPr>
          <p:cNvPr id="179" name="*"/>
          <p:cNvSpPr txBox="1"/>
          <p:nvPr/>
        </p:nvSpPr>
        <p:spPr>
          <a:xfrm>
            <a:off x="4048125" y="793411"/>
            <a:ext cx="776288" cy="19230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914400">
              <a:defRPr sz="14400"/>
            </a:lvl1pPr>
          </a:lstStyle>
          <a:p>
            <a:pPr/>
            <a:r>
              <a:t>*</a:t>
            </a:r>
          </a:p>
        </p:txBody>
      </p:sp>
      <p:sp>
        <p:nvSpPr>
          <p:cNvPr id="180" name="Vous"/>
          <p:cNvSpPr txBox="1"/>
          <p:nvPr/>
        </p:nvSpPr>
        <p:spPr>
          <a:xfrm>
            <a:off x="3386137" y="1219200"/>
            <a:ext cx="554309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914400"/>
          </a:lstStyle>
          <a:p>
            <a:pPr/>
            <a:r>
              <a:t>Vous</a:t>
            </a:r>
          </a:p>
        </p:txBody>
      </p:sp>
      <p:sp>
        <p:nvSpPr>
          <p:cNvPr id="181" name="Ligne"/>
          <p:cNvSpPr/>
          <p:nvPr/>
        </p:nvSpPr>
        <p:spPr>
          <a:xfrm>
            <a:off x="1776412" y="1951037"/>
            <a:ext cx="6089651" cy="1"/>
          </a:xfrm>
          <a:prstGeom prst="line">
            <a:avLst/>
          </a:prstGeom>
          <a:ln w="25400">
            <a:solidFill>
              <a:schemeClr val="accent1"/>
            </a:solidFill>
          </a:ln>
          <a:effectLst>
            <a:outerShdw sx="100000" sy="100000" kx="0" ky="0" algn="b" rotWithShape="0" blurRad="38100" dist="20000" dir="5400000">
              <a:srgbClr val="000000">
                <a:alpha val="37998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pic>
        <p:nvPicPr>
          <p:cNvPr id="182" name="image.png" descr="imag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114550" y="2092325"/>
            <a:ext cx="1147763" cy="9239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image.png" descr="image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911600" y="2141537"/>
            <a:ext cx="1443038" cy="8905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image.png" descr="image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797550" y="2100262"/>
            <a:ext cx="1354138" cy="93186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7" name="Grouper"/>
          <p:cNvGrpSpPr/>
          <p:nvPr/>
        </p:nvGrpSpPr>
        <p:grpSpPr>
          <a:xfrm>
            <a:off x="2144712" y="2112962"/>
            <a:ext cx="436563" cy="388938"/>
            <a:chOff x="0" y="0"/>
            <a:chExt cx="436562" cy="388937"/>
          </a:xfrm>
        </p:grpSpPr>
        <p:sp>
          <p:nvSpPr>
            <p:cNvPr id="185" name="Ovale"/>
            <p:cNvSpPr/>
            <p:nvPr/>
          </p:nvSpPr>
          <p:spPr>
            <a:xfrm>
              <a:off x="0" y="0"/>
              <a:ext cx="436563" cy="388938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8EFA00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4997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1400"/>
              </a:pPr>
            </a:p>
          </p:txBody>
        </p:sp>
        <p:sp>
          <p:nvSpPr>
            <p:cNvPr id="186" name="20"/>
            <p:cNvSpPr txBox="1"/>
            <p:nvPr/>
          </p:nvSpPr>
          <p:spPr>
            <a:xfrm>
              <a:off x="76628" y="54069"/>
              <a:ext cx="283307" cy="280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defTabSz="914400">
                <a:defRPr sz="1400"/>
              </a:lvl1pPr>
            </a:lstStyle>
            <a:p>
              <a:pPr/>
              <a:r>
                <a:t>20</a:t>
              </a:r>
            </a:p>
          </p:txBody>
        </p:sp>
      </p:grpSp>
      <p:sp>
        <p:nvSpPr>
          <p:cNvPr id="188" name="Ovale"/>
          <p:cNvSpPr/>
          <p:nvPr/>
        </p:nvSpPr>
        <p:spPr>
          <a:xfrm>
            <a:off x="3956050" y="2151062"/>
            <a:ext cx="434975" cy="388938"/>
          </a:xfrm>
          <a:prstGeom prst="ellipse">
            <a:avLst/>
          </a:prstGeom>
          <a:solidFill>
            <a:srgbClr val="FFFFFF"/>
          </a:solidFill>
          <a:ln w="25400">
            <a:solidFill>
              <a:srgbClr val="FF9300"/>
            </a:solidFill>
          </a:ln>
          <a:effectLst>
            <a:outerShdw sx="100000" sy="100000" kx="0" ky="0" algn="b" rotWithShape="0" blurRad="38100" dist="23000" dir="5400000">
              <a:srgbClr val="000000">
                <a:alpha val="34997"/>
              </a:srgbClr>
            </a:outerShdw>
          </a:effectLst>
        </p:spPr>
        <p:txBody>
          <a:bodyPr lIns="45719" rIns="45719" anchor="ctr"/>
          <a:lstStyle/>
          <a:p>
            <a:pPr defTabSz="914400"/>
          </a:p>
        </p:txBody>
      </p:sp>
      <p:grpSp>
        <p:nvGrpSpPr>
          <p:cNvPr id="191" name="Grouper"/>
          <p:cNvGrpSpPr/>
          <p:nvPr/>
        </p:nvGrpSpPr>
        <p:grpSpPr>
          <a:xfrm>
            <a:off x="6678612" y="2151062"/>
            <a:ext cx="436563" cy="388938"/>
            <a:chOff x="0" y="0"/>
            <a:chExt cx="436562" cy="388937"/>
          </a:xfrm>
        </p:grpSpPr>
        <p:sp>
          <p:nvSpPr>
            <p:cNvPr id="189" name="Ovale"/>
            <p:cNvSpPr/>
            <p:nvPr/>
          </p:nvSpPr>
          <p:spPr>
            <a:xfrm>
              <a:off x="0" y="0"/>
              <a:ext cx="436563" cy="388938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76D6FF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4997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1400"/>
              </a:pPr>
            </a:p>
          </p:txBody>
        </p:sp>
        <p:sp>
          <p:nvSpPr>
            <p:cNvPr id="190" name="20"/>
            <p:cNvSpPr txBox="1"/>
            <p:nvPr/>
          </p:nvSpPr>
          <p:spPr>
            <a:xfrm>
              <a:off x="76628" y="54069"/>
              <a:ext cx="283307" cy="280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defTabSz="914400">
                <a:defRPr sz="1400"/>
              </a:lvl1pPr>
            </a:lstStyle>
            <a:p>
              <a:pPr/>
              <a:r>
                <a:t>20</a:t>
              </a:r>
            </a:p>
          </p:txBody>
        </p:sp>
      </p:grpSp>
      <p:sp>
        <p:nvSpPr>
          <p:cNvPr id="192" name="Ligne"/>
          <p:cNvSpPr/>
          <p:nvPr/>
        </p:nvSpPr>
        <p:spPr>
          <a:xfrm flipV="1">
            <a:off x="3252787" y="1577975"/>
            <a:ext cx="885826" cy="512763"/>
          </a:xfrm>
          <a:prstGeom prst="line">
            <a:avLst/>
          </a:prstGeom>
          <a:ln w="25400">
            <a:solidFill>
              <a:srgbClr val="00F900"/>
            </a:solidFill>
          </a:ln>
          <a:effectLst>
            <a:outerShdw sx="100000" sy="100000" kx="0" ky="0" algn="b" rotWithShape="0" blurRad="38100" dist="20000" dir="5400000">
              <a:srgbClr val="000000">
                <a:alpha val="37998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193" name="Ligne"/>
          <p:cNvSpPr/>
          <p:nvPr/>
        </p:nvSpPr>
        <p:spPr>
          <a:xfrm flipV="1">
            <a:off x="4572000" y="1698625"/>
            <a:ext cx="0" cy="414338"/>
          </a:xfrm>
          <a:prstGeom prst="line">
            <a:avLst/>
          </a:prstGeom>
          <a:ln w="25400">
            <a:solidFill>
              <a:srgbClr val="FF9300"/>
            </a:solidFill>
          </a:ln>
          <a:effectLst>
            <a:outerShdw sx="100000" sy="100000" kx="0" ky="0" algn="b" rotWithShape="0" blurRad="38100" dist="20000" dir="5400000">
              <a:srgbClr val="000000">
                <a:alpha val="37998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194" name="Ligne"/>
          <p:cNvSpPr/>
          <p:nvPr/>
        </p:nvSpPr>
        <p:spPr>
          <a:xfrm flipH="1" flipV="1">
            <a:off x="4922837" y="1577975"/>
            <a:ext cx="869951" cy="512763"/>
          </a:xfrm>
          <a:prstGeom prst="line">
            <a:avLst/>
          </a:prstGeom>
          <a:ln w="25400">
            <a:solidFill>
              <a:srgbClr val="76D6FF"/>
            </a:solidFill>
          </a:ln>
          <a:effectLst>
            <a:outerShdw sx="100000" sy="100000" kx="0" ky="0" algn="b" rotWithShape="0" blurRad="38100" dist="20000" dir="5400000">
              <a:srgbClr val="000000">
                <a:alpha val="37998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195" name="Ligne"/>
          <p:cNvSpPr/>
          <p:nvPr/>
        </p:nvSpPr>
        <p:spPr>
          <a:xfrm>
            <a:off x="1712912" y="3181350"/>
            <a:ext cx="6089651" cy="0"/>
          </a:xfrm>
          <a:prstGeom prst="line">
            <a:avLst/>
          </a:prstGeom>
          <a:ln w="25400">
            <a:solidFill>
              <a:schemeClr val="accent1"/>
            </a:solidFill>
          </a:ln>
          <a:effectLst>
            <a:outerShdw sx="100000" sy="100000" kx="0" ky="0" algn="b" rotWithShape="0" blurRad="38100" dist="20000" dir="5400000">
              <a:srgbClr val="000000">
                <a:alpha val="37998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196" name="20"/>
          <p:cNvSpPr txBox="1"/>
          <p:nvPr/>
        </p:nvSpPr>
        <p:spPr>
          <a:xfrm>
            <a:off x="4029075" y="2211387"/>
            <a:ext cx="284371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914400">
              <a:defRPr sz="1400"/>
            </a:lvl1pPr>
          </a:lstStyle>
          <a:p>
            <a:pPr/>
            <a:r>
              <a:t>20</a:t>
            </a:r>
          </a:p>
        </p:txBody>
      </p:sp>
      <p:sp>
        <p:nvSpPr>
          <p:cNvPr id="197" name="Ligne"/>
          <p:cNvSpPr/>
          <p:nvPr/>
        </p:nvSpPr>
        <p:spPr>
          <a:xfrm flipV="1">
            <a:off x="5597525" y="3038475"/>
            <a:ext cx="334963" cy="581025"/>
          </a:xfrm>
          <a:prstGeom prst="line">
            <a:avLst/>
          </a:prstGeom>
          <a:ln w="25400">
            <a:solidFill>
              <a:srgbClr val="FF2600"/>
            </a:solidFill>
          </a:ln>
          <a:effectLst>
            <a:outerShdw sx="100000" sy="100000" kx="0" ky="0" algn="b" rotWithShape="0" blurRad="38100" dist="20000" dir="5400000">
              <a:srgbClr val="000000">
                <a:alpha val="37998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198" name="Ligne"/>
          <p:cNvSpPr/>
          <p:nvPr/>
        </p:nvSpPr>
        <p:spPr>
          <a:xfrm flipV="1">
            <a:off x="6356350" y="3033712"/>
            <a:ext cx="0" cy="588963"/>
          </a:xfrm>
          <a:prstGeom prst="line">
            <a:avLst/>
          </a:prstGeom>
          <a:ln w="25400">
            <a:solidFill>
              <a:srgbClr val="FF2600"/>
            </a:solidFill>
          </a:ln>
          <a:effectLst>
            <a:outerShdw sx="100000" sy="100000" kx="0" ky="0" algn="b" rotWithShape="0" blurRad="38100" dist="20000" dir="5400000">
              <a:srgbClr val="000000">
                <a:alpha val="37998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199" name="Ligne"/>
          <p:cNvSpPr/>
          <p:nvPr/>
        </p:nvSpPr>
        <p:spPr>
          <a:xfrm flipH="1" flipV="1">
            <a:off x="6780212" y="3014662"/>
            <a:ext cx="439739" cy="679451"/>
          </a:xfrm>
          <a:prstGeom prst="line">
            <a:avLst/>
          </a:prstGeom>
          <a:ln w="25400">
            <a:solidFill>
              <a:srgbClr val="FF2600"/>
            </a:solidFill>
          </a:ln>
          <a:effectLst>
            <a:outerShdw sx="100000" sy="100000" kx="0" ky="0" algn="b" rotWithShape="0" blurRad="38100" dist="20000" dir="5400000">
              <a:srgbClr val="000000">
                <a:alpha val="37998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pic>
        <p:nvPicPr>
          <p:cNvPr id="200" name="image.png" descr="image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4694237" y="3486150"/>
            <a:ext cx="1089026" cy="84931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03" name="Grouper"/>
          <p:cNvGrpSpPr/>
          <p:nvPr/>
        </p:nvGrpSpPr>
        <p:grpSpPr>
          <a:xfrm>
            <a:off x="4603750" y="3498850"/>
            <a:ext cx="434975" cy="388938"/>
            <a:chOff x="0" y="0"/>
            <a:chExt cx="434975" cy="388937"/>
          </a:xfrm>
        </p:grpSpPr>
        <p:sp>
          <p:nvSpPr>
            <p:cNvPr id="201" name="Ovale"/>
            <p:cNvSpPr/>
            <p:nvPr/>
          </p:nvSpPr>
          <p:spPr>
            <a:xfrm>
              <a:off x="0" y="0"/>
              <a:ext cx="434975" cy="388938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FF2600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4997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1400"/>
              </a:pPr>
            </a:p>
          </p:txBody>
        </p:sp>
        <p:sp>
          <p:nvSpPr>
            <p:cNvPr id="202" name="10"/>
            <p:cNvSpPr txBox="1"/>
            <p:nvPr/>
          </p:nvSpPr>
          <p:spPr>
            <a:xfrm>
              <a:off x="76395" y="54069"/>
              <a:ext cx="282185" cy="280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defTabSz="914400">
                <a:defRPr sz="1400"/>
              </a:lvl1pPr>
            </a:lstStyle>
            <a:p>
              <a:pPr/>
              <a:r>
                <a:t>10</a:t>
              </a:r>
            </a:p>
          </p:txBody>
        </p:sp>
      </p:grpSp>
      <p:pic>
        <p:nvPicPr>
          <p:cNvPr id="204" name="image.png" descr="image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5926137" y="3482975"/>
            <a:ext cx="1136651" cy="88106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07" name="Grouper"/>
          <p:cNvGrpSpPr/>
          <p:nvPr/>
        </p:nvGrpSpPr>
        <p:grpSpPr>
          <a:xfrm>
            <a:off x="5881687" y="3503612"/>
            <a:ext cx="436563" cy="381001"/>
            <a:chOff x="0" y="0"/>
            <a:chExt cx="436562" cy="381000"/>
          </a:xfrm>
        </p:grpSpPr>
        <p:sp>
          <p:nvSpPr>
            <p:cNvPr id="205" name="Ovale"/>
            <p:cNvSpPr/>
            <p:nvPr/>
          </p:nvSpPr>
          <p:spPr>
            <a:xfrm>
              <a:off x="0" y="0"/>
              <a:ext cx="436563" cy="381000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FF2600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4997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1400"/>
              </a:pPr>
            </a:p>
          </p:txBody>
        </p:sp>
        <p:sp>
          <p:nvSpPr>
            <p:cNvPr id="206" name="10"/>
            <p:cNvSpPr txBox="1"/>
            <p:nvPr/>
          </p:nvSpPr>
          <p:spPr>
            <a:xfrm>
              <a:off x="76628" y="50100"/>
              <a:ext cx="283307" cy="280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defTabSz="914400">
                <a:defRPr sz="1400"/>
              </a:lvl1pPr>
            </a:lstStyle>
            <a:p>
              <a:pPr/>
              <a:r>
                <a:t>10</a:t>
              </a:r>
            </a:p>
          </p:txBody>
        </p:sp>
      </p:grpSp>
      <p:pic>
        <p:nvPicPr>
          <p:cNvPr id="208" name="image.png" descr="image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7146925" y="3498850"/>
            <a:ext cx="1133475" cy="84931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11" name="Grouper"/>
          <p:cNvGrpSpPr/>
          <p:nvPr/>
        </p:nvGrpSpPr>
        <p:grpSpPr>
          <a:xfrm>
            <a:off x="7159625" y="3503612"/>
            <a:ext cx="436563" cy="381001"/>
            <a:chOff x="0" y="0"/>
            <a:chExt cx="436562" cy="381000"/>
          </a:xfrm>
        </p:grpSpPr>
        <p:sp>
          <p:nvSpPr>
            <p:cNvPr id="209" name="Ovale"/>
            <p:cNvSpPr/>
            <p:nvPr/>
          </p:nvSpPr>
          <p:spPr>
            <a:xfrm>
              <a:off x="0" y="0"/>
              <a:ext cx="436563" cy="381000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FF2600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4997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1400"/>
              </a:pPr>
            </a:p>
          </p:txBody>
        </p:sp>
        <p:sp>
          <p:nvSpPr>
            <p:cNvPr id="210" name="10"/>
            <p:cNvSpPr txBox="1"/>
            <p:nvPr/>
          </p:nvSpPr>
          <p:spPr>
            <a:xfrm>
              <a:off x="76628" y="50100"/>
              <a:ext cx="283307" cy="280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defTabSz="914400">
                <a:defRPr sz="1400"/>
              </a:lvl1pPr>
            </a:lstStyle>
            <a:p>
              <a:pPr/>
              <a:r>
                <a:t>10</a:t>
              </a:r>
            </a:p>
          </p:txBody>
        </p:sp>
      </p:grpSp>
      <p:pic>
        <p:nvPicPr>
          <p:cNvPr id="212" name="image.png" descr="image.pn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2201862" y="5864225"/>
            <a:ext cx="5111751" cy="9683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13" name="image.jpeg" descr="image.jpeg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2581275" y="26987"/>
            <a:ext cx="1241425" cy="723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4" name="Une image contenant personne, femme, mur, intérieurDescription générée automatiquement" descr="Une image contenant personne, femme, mur, intérieurDescription générée automatiquement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2341562" y="3471862"/>
            <a:ext cx="762001" cy="847726"/>
          </a:xfrm>
          <a:prstGeom prst="rect">
            <a:avLst/>
          </a:prstGeom>
          <a:ln w="12700">
            <a:miter lim="400000"/>
          </a:ln>
        </p:spPr>
      </p:pic>
      <p:sp>
        <p:nvSpPr>
          <p:cNvPr id="215" name="Ligne"/>
          <p:cNvSpPr/>
          <p:nvPr/>
        </p:nvSpPr>
        <p:spPr>
          <a:xfrm flipV="1">
            <a:off x="2701607" y="2979737"/>
            <a:ext cx="1" cy="588963"/>
          </a:xfrm>
          <a:prstGeom prst="line">
            <a:avLst/>
          </a:prstGeom>
          <a:ln w="25400">
            <a:solidFill>
              <a:srgbClr val="DD87CB"/>
            </a:solidFill>
          </a:ln>
          <a:effectLst>
            <a:outerShdw sx="100000" sy="100000" kx="0" ky="0" algn="b" rotWithShape="0" blurRad="38100" dist="20000" dir="5400000">
              <a:srgbClr val="000000">
                <a:alpha val="37998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grpSp>
        <p:nvGrpSpPr>
          <p:cNvPr id="218" name="Grouper"/>
          <p:cNvGrpSpPr/>
          <p:nvPr/>
        </p:nvGrpSpPr>
        <p:grpSpPr>
          <a:xfrm>
            <a:off x="1995487" y="3355837"/>
            <a:ext cx="436563" cy="571776"/>
            <a:chOff x="0" y="0"/>
            <a:chExt cx="436562" cy="571774"/>
          </a:xfrm>
        </p:grpSpPr>
        <p:sp>
          <p:nvSpPr>
            <p:cNvPr id="216" name="Ovale"/>
            <p:cNvSpPr/>
            <p:nvPr/>
          </p:nvSpPr>
          <p:spPr>
            <a:xfrm>
              <a:off x="0" y="80970"/>
              <a:ext cx="436563" cy="409835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DD87CB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4997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1400"/>
              </a:pPr>
            </a:p>
          </p:txBody>
        </p:sp>
        <p:sp>
          <p:nvSpPr>
            <p:cNvPr id="217" name="10"/>
            <p:cNvSpPr txBox="1"/>
            <p:nvPr/>
          </p:nvSpPr>
          <p:spPr>
            <a:xfrm>
              <a:off x="78183" y="0"/>
              <a:ext cx="280197" cy="5717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1400"/>
              </a:lvl1pPr>
            </a:lstStyle>
            <a:p>
              <a:pPr/>
              <a:r>
                <a:t>10</a:t>
              </a:r>
            </a:p>
          </p:txBody>
        </p:sp>
      </p:grpSp>
      <p:grpSp>
        <p:nvGrpSpPr>
          <p:cNvPr id="221" name="Grouper"/>
          <p:cNvGrpSpPr/>
          <p:nvPr/>
        </p:nvGrpSpPr>
        <p:grpSpPr>
          <a:xfrm>
            <a:off x="8674100" y="2365375"/>
            <a:ext cx="265113" cy="441325"/>
            <a:chOff x="0" y="0"/>
            <a:chExt cx="265112" cy="441325"/>
          </a:xfrm>
        </p:grpSpPr>
        <p:sp>
          <p:nvSpPr>
            <p:cNvPr id="219" name="Ovale"/>
            <p:cNvSpPr/>
            <p:nvPr/>
          </p:nvSpPr>
          <p:spPr>
            <a:xfrm>
              <a:off x="0" y="0"/>
              <a:ext cx="265113" cy="441325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0096FF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4997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1400"/>
              </a:pPr>
            </a:p>
          </p:txBody>
        </p:sp>
        <p:sp>
          <p:nvSpPr>
            <p:cNvPr id="220" name="1"/>
            <p:cNvSpPr txBox="1"/>
            <p:nvPr/>
          </p:nvSpPr>
          <p:spPr>
            <a:xfrm>
              <a:off x="51521" y="80263"/>
              <a:ext cx="162070" cy="2807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defTabSz="914400">
                <a:defRPr sz="1400"/>
              </a:lvl1pPr>
            </a:lstStyle>
            <a:p>
              <a:pPr/>
              <a:r>
                <a:t>1</a:t>
              </a:r>
            </a:p>
          </p:txBody>
        </p:sp>
      </p:grpSp>
      <p:grpSp>
        <p:nvGrpSpPr>
          <p:cNvPr id="224" name="Grouper"/>
          <p:cNvGrpSpPr/>
          <p:nvPr/>
        </p:nvGrpSpPr>
        <p:grpSpPr>
          <a:xfrm>
            <a:off x="8662987" y="3617912"/>
            <a:ext cx="265113" cy="441326"/>
            <a:chOff x="0" y="0"/>
            <a:chExt cx="265112" cy="441325"/>
          </a:xfrm>
        </p:grpSpPr>
        <p:sp>
          <p:nvSpPr>
            <p:cNvPr id="222" name="Ovale"/>
            <p:cNvSpPr/>
            <p:nvPr/>
          </p:nvSpPr>
          <p:spPr>
            <a:xfrm>
              <a:off x="0" y="0"/>
              <a:ext cx="265113" cy="441325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0096FF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4997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1400"/>
              </a:pPr>
            </a:p>
          </p:txBody>
        </p:sp>
        <p:sp>
          <p:nvSpPr>
            <p:cNvPr id="223" name="2"/>
            <p:cNvSpPr txBox="1"/>
            <p:nvPr/>
          </p:nvSpPr>
          <p:spPr>
            <a:xfrm>
              <a:off x="51521" y="80263"/>
              <a:ext cx="162070" cy="2807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defTabSz="914400">
                <a:defRPr sz="1400"/>
              </a:lvl1pPr>
            </a:lstStyle>
            <a:p>
              <a:pPr/>
              <a:r>
                <a:t>2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1_Office Theme">
  <a:themeElements>
    <a:clrScheme name="1_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1_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1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4999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4999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4999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1_Office Theme">
  <a:themeElements>
    <a:clrScheme name="1_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1_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1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4999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4999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4999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